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60" r:id="rId7"/>
    <p:sldId id="261" r:id="rId8"/>
    <p:sldId id="263" r:id="rId9"/>
    <p:sldId id="264" r:id="rId10"/>
    <p:sldId id="267" r:id="rId11"/>
    <p:sldId id="268" r:id="rId12"/>
    <p:sldId id="270" r:id="rId13"/>
    <p:sldId id="259"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C68932-1EBB-001F-3285-6A3E9A178C81}" v="651" dt="2021-08-20T18:45:18.207"/>
    <p1510:client id="{83B3F724-E86A-436D-B024-AD8FCFB9AF61}" v="60" dt="2021-08-19T20:33:21.800"/>
    <p1510:client id="{A9650910-ED4A-DE76-B1A5-CBF4EFB91138}" v="278" dt="2021-08-23T13:23:07.1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Hamilton" userId="S::jhamil10@rcsj.edu::44fbcc66-81f0-4703-a1be-c6a6feb49e62" providerId="AD" clId="Web-{3AC68932-1EBB-001F-3285-6A3E9A178C81}"/>
    <pc:docChg chg="addSld delSld modSld sldOrd">
      <pc:chgData name="Jessica Hamilton" userId="S::jhamil10@rcsj.edu::44fbcc66-81f0-4703-a1be-c6a6feb49e62" providerId="AD" clId="Web-{3AC68932-1EBB-001F-3285-6A3E9A178C81}" dt="2021-08-20T18:45:18.207" v="332"/>
      <pc:docMkLst>
        <pc:docMk/>
      </pc:docMkLst>
      <pc:sldChg chg="delSp modSp">
        <pc:chgData name="Jessica Hamilton" userId="S::jhamil10@rcsj.edu::44fbcc66-81f0-4703-a1be-c6a6feb49e62" providerId="AD" clId="Web-{3AC68932-1EBB-001F-3285-6A3E9A178C81}" dt="2021-08-20T18:45:18.207" v="332"/>
        <pc:sldMkLst>
          <pc:docMk/>
          <pc:sldMk cId="109857222" sldId="256"/>
        </pc:sldMkLst>
        <pc:spChg chg="mod">
          <ac:chgData name="Jessica Hamilton" userId="S::jhamil10@rcsj.edu::44fbcc66-81f0-4703-a1be-c6a6feb49e62" providerId="AD" clId="Web-{3AC68932-1EBB-001F-3285-6A3E9A178C81}" dt="2021-08-20T17:11:57.484" v="177" actId="20577"/>
          <ac:spMkLst>
            <pc:docMk/>
            <pc:sldMk cId="109857222" sldId="256"/>
            <ac:spMk id="3" creationId="{00000000-0000-0000-0000-000000000000}"/>
          </ac:spMkLst>
        </pc:spChg>
        <pc:spChg chg="del">
          <ac:chgData name="Jessica Hamilton" userId="S::jhamil10@rcsj.edu::44fbcc66-81f0-4703-a1be-c6a6feb49e62" providerId="AD" clId="Web-{3AC68932-1EBB-001F-3285-6A3E9A178C81}" dt="2021-08-20T18:45:18.207" v="332"/>
          <ac:spMkLst>
            <pc:docMk/>
            <pc:sldMk cId="109857222" sldId="256"/>
            <ac:spMk id="4" creationId="{32EF391B-9C71-4CCC-89A2-CED6F43A88B0}"/>
          </ac:spMkLst>
        </pc:spChg>
      </pc:sldChg>
      <pc:sldChg chg="modSp">
        <pc:chgData name="Jessica Hamilton" userId="S::jhamil10@rcsj.edu::44fbcc66-81f0-4703-a1be-c6a6feb49e62" providerId="AD" clId="Web-{3AC68932-1EBB-001F-3285-6A3E9A178C81}" dt="2021-08-20T18:45:02.784" v="331" actId="20577"/>
        <pc:sldMkLst>
          <pc:docMk/>
          <pc:sldMk cId="924478308" sldId="257"/>
        </pc:sldMkLst>
        <pc:spChg chg="mod">
          <ac:chgData name="Jessica Hamilton" userId="S::jhamil10@rcsj.edu::44fbcc66-81f0-4703-a1be-c6a6feb49e62" providerId="AD" clId="Web-{3AC68932-1EBB-001F-3285-6A3E9A178C81}" dt="2021-08-20T18:45:02.784" v="331" actId="20577"/>
          <ac:spMkLst>
            <pc:docMk/>
            <pc:sldMk cId="924478308" sldId="257"/>
            <ac:spMk id="3" creationId="{B7590E0F-5E0A-4D79-8DAD-5388901AC0F9}"/>
          </ac:spMkLst>
        </pc:spChg>
      </pc:sldChg>
      <pc:sldChg chg="modSp">
        <pc:chgData name="Jessica Hamilton" userId="S::jhamil10@rcsj.edu::44fbcc66-81f0-4703-a1be-c6a6feb49e62" providerId="AD" clId="Web-{3AC68932-1EBB-001F-3285-6A3E9A178C81}" dt="2021-08-20T18:26:54.566" v="287" actId="20577"/>
        <pc:sldMkLst>
          <pc:docMk/>
          <pc:sldMk cId="1581928016" sldId="258"/>
        </pc:sldMkLst>
        <pc:spChg chg="mod">
          <ac:chgData name="Jessica Hamilton" userId="S::jhamil10@rcsj.edu::44fbcc66-81f0-4703-a1be-c6a6feb49e62" providerId="AD" clId="Web-{3AC68932-1EBB-001F-3285-6A3E9A178C81}" dt="2021-08-20T18:26:54.566" v="287" actId="20577"/>
          <ac:spMkLst>
            <pc:docMk/>
            <pc:sldMk cId="1581928016" sldId="258"/>
            <ac:spMk id="3" creationId="{821EB763-6C66-4466-88FB-A594F8503348}"/>
          </ac:spMkLst>
        </pc:spChg>
      </pc:sldChg>
      <pc:sldChg chg="modSp">
        <pc:chgData name="Jessica Hamilton" userId="S::jhamil10@rcsj.edu::44fbcc66-81f0-4703-a1be-c6a6feb49e62" providerId="AD" clId="Web-{3AC68932-1EBB-001F-3285-6A3E9A178C81}" dt="2021-08-20T17:56:36.019" v="273" actId="20577"/>
        <pc:sldMkLst>
          <pc:docMk/>
          <pc:sldMk cId="2556160821" sldId="259"/>
        </pc:sldMkLst>
        <pc:spChg chg="mod">
          <ac:chgData name="Jessica Hamilton" userId="S::jhamil10@rcsj.edu::44fbcc66-81f0-4703-a1be-c6a6feb49e62" providerId="AD" clId="Web-{3AC68932-1EBB-001F-3285-6A3E9A178C81}" dt="2021-08-20T17:45:00.321" v="223" actId="20577"/>
          <ac:spMkLst>
            <pc:docMk/>
            <pc:sldMk cId="2556160821" sldId="259"/>
            <ac:spMk id="2" creationId="{9F48A44A-8007-49EB-80DB-B92168BC2E16}"/>
          </ac:spMkLst>
        </pc:spChg>
        <pc:spChg chg="mod">
          <ac:chgData name="Jessica Hamilton" userId="S::jhamil10@rcsj.edu::44fbcc66-81f0-4703-a1be-c6a6feb49e62" providerId="AD" clId="Web-{3AC68932-1EBB-001F-3285-6A3E9A178C81}" dt="2021-08-20T17:56:36.019" v="273" actId="20577"/>
          <ac:spMkLst>
            <pc:docMk/>
            <pc:sldMk cId="2556160821" sldId="259"/>
            <ac:spMk id="3" creationId="{D9393968-A0C5-4F03-AC7A-8295AF4617C9}"/>
          </ac:spMkLst>
        </pc:spChg>
      </pc:sldChg>
      <pc:sldChg chg="modSp new">
        <pc:chgData name="Jessica Hamilton" userId="S::jhamil10@rcsj.edu::44fbcc66-81f0-4703-a1be-c6a6feb49e62" providerId="AD" clId="Web-{3AC68932-1EBB-001F-3285-6A3E9A178C81}" dt="2021-08-20T18:29:13.684" v="309" actId="20577"/>
        <pc:sldMkLst>
          <pc:docMk/>
          <pc:sldMk cId="3994943414" sldId="260"/>
        </pc:sldMkLst>
        <pc:spChg chg="mod">
          <ac:chgData name="Jessica Hamilton" userId="S::jhamil10@rcsj.edu::44fbcc66-81f0-4703-a1be-c6a6feb49e62" providerId="AD" clId="Web-{3AC68932-1EBB-001F-3285-6A3E9A178C81}" dt="2021-08-20T15:43:03.483" v="3" actId="20577"/>
          <ac:spMkLst>
            <pc:docMk/>
            <pc:sldMk cId="3994943414" sldId="260"/>
            <ac:spMk id="2" creationId="{A5BBE7C8-584A-490D-9E46-12B06CFD98E1}"/>
          </ac:spMkLst>
        </pc:spChg>
        <pc:spChg chg="mod">
          <ac:chgData name="Jessica Hamilton" userId="S::jhamil10@rcsj.edu::44fbcc66-81f0-4703-a1be-c6a6feb49e62" providerId="AD" clId="Web-{3AC68932-1EBB-001F-3285-6A3E9A178C81}" dt="2021-08-20T18:29:13.684" v="309" actId="20577"/>
          <ac:spMkLst>
            <pc:docMk/>
            <pc:sldMk cId="3994943414" sldId="260"/>
            <ac:spMk id="3" creationId="{71D3E394-E31E-462E-89EB-A96D163BB962}"/>
          </ac:spMkLst>
        </pc:spChg>
      </pc:sldChg>
      <pc:sldChg chg="modSp new">
        <pc:chgData name="Jessica Hamilton" userId="S::jhamil10@rcsj.edu::44fbcc66-81f0-4703-a1be-c6a6feb49e62" providerId="AD" clId="Web-{3AC68932-1EBB-001F-3285-6A3E9A178C81}" dt="2021-08-20T16:43:44.601" v="92" actId="20577"/>
        <pc:sldMkLst>
          <pc:docMk/>
          <pc:sldMk cId="3363236384" sldId="261"/>
        </pc:sldMkLst>
        <pc:spChg chg="mod">
          <ac:chgData name="Jessica Hamilton" userId="S::jhamil10@rcsj.edu::44fbcc66-81f0-4703-a1be-c6a6feb49e62" providerId="AD" clId="Web-{3AC68932-1EBB-001F-3285-6A3E9A178C81}" dt="2021-08-20T16:43:44.601" v="92" actId="20577"/>
          <ac:spMkLst>
            <pc:docMk/>
            <pc:sldMk cId="3363236384" sldId="261"/>
            <ac:spMk id="2" creationId="{5E043031-CC21-4310-B5EF-C52AC3632C21}"/>
          </ac:spMkLst>
        </pc:spChg>
        <pc:spChg chg="mod">
          <ac:chgData name="Jessica Hamilton" userId="S::jhamil10@rcsj.edu::44fbcc66-81f0-4703-a1be-c6a6feb49e62" providerId="AD" clId="Web-{3AC68932-1EBB-001F-3285-6A3E9A178C81}" dt="2021-08-20T16:43:37.945" v="90" actId="20577"/>
          <ac:spMkLst>
            <pc:docMk/>
            <pc:sldMk cId="3363236384" sldId="261"/>
            <ac:spMk id="3" creationId="{EE85659A-588A-441C-B7EC-D166E623B1FD}"/>
          </ac:spMkLst>
        </pc:spChg>
      </pc:sldChg>
      <pc:sldChg chg="new del">
        <pc:chgData name="Jessica Hamilton" userId="S::jhamil10@rcsj.edu::44fbcc66-81f0-4703-a1be-c6a6feb49e62" providerId="AD" clId="Web-{3AC68932-1EBB-001F-3285-6A3E9A178C81}" dt="2021-08-20T15:44:48.204" v="17"/>
        <pc:sldMkLst>
          <pc:docMk/>
          <pc:sldMk cId="1340899196" sldId="262"/>
        </pc:sldMkLst>
      </pc:sldChg>
      <pc:sldChg chg="modSp new">
        <pc:chgData name="Jessica Hamilton" userId="S::jhamil10@rcsj.edu::44fbcc66-81f0-4703-a1be-c6a6feb49e62" providerId="AD" clId="Web-{3AC68932-1EBB-001F-3285-6A3E9A178C81}" dt="2021-08-20T18:31:54.099" v="311" actId="20577"/>
        <pc:sldMkLst>
          <pc:docMk/>
          <pc:sldMk cId="2618281676" sldId="263"/>
        </pc:sldMkLst>
        <pc:spChg chg="mod">
          <ac:chgData name="Jessica Hamilton" userId="S::jhamil10@rcsj.edu::44fbcc66-81f0-4703-a1be-c6a6feb49e62" providerId="AD" clId="Web-{3AC68932-1EBB-001F-3285-6A3E9A178C81}" dt="2021-08-20T15:45:13.986" v="24" actId="20577"/>
          <ac:spMkLst>
            <pc:docMk/>
            <pc:sldMk cId="2618281676" sldId="263"/>
            <ac:spMk id="2" creationId="{0A71D1F6-14D7-4808-80BD-E80C70B42CC2}"/>
          </ac:spMkLst>
        </pc:spChg>
        <pc:spChg chg="mod">
          <ac:chgData name="Jessica Hamilton" userId="S::jhamil10@rcsj.edu::44fbcc66-81f0-4703-a1be-c6a6feb49e62" providerId="AD" clId="Web-{3AC68932-1EBB-001F-3285-6A3E9A178C81}" dt="2021-08-20T18:31:54.099" v="311" actId="20577"/>
          <ac:spMkLst>
            <pc:docMk/>
            <pc:sldMk cId="2618281676" sldId="263"/>
            <ac:spMk id="3" creationId="{2F8F3E0A-D39A-425E-AC08-50CE82D99C4E}"/>
          </ac:spMkLst>
        </pc:spChg>
      </pc:sldChg>
      <pc:sldChg chg="modSp new">
        <pc:chgData name="Jessica Hamilton" userId="S::jhamil10@rcsj.edu::44fbcc66-81f0-4703-a1be-c6a6feb49e62" providerId="AD" clId="Web-{3AC68932-1EBB-001F-3285-6A3E9A178C81}" dt="2021-08-20T18:33:38.589" v="314" actId="20577"/>
        <pc:sldMkLst>
          <pc:docMk/>
          <pc:sldMk cId="3748963586" sldId="264"/>
        </pc:sldMkLst>
        <pc:spChg chg="mod">
          <ac:chgData name="Jessica Hamilton" userId="S::jhamil10@rcsj.edu::44fbcc66-81f0-4703-a1be-c6a6feb49e62" providerId="AD" clId="Web-{3AC68932-1EBB-001F-3285-6A3E9A178C81}" dt="2021-08-20T16:44:04.915" v="94" actId="20577"/>
          <ac:spMkLst>
            <pc:docMk/>
            <pc:sldMk cId="3748963586" sldId="264"/>
            <ac:spMk id="2" creationId="{9E5EB335-299C-43F0-9EDC-6E49B72880D7}"/>
          </ac:spMkLst>
        </pc:spChg>
        <pc:spChg chg="mod">
          <ac:chgData name="Jessica Hamilton" userId="S::jhamil10@rcsj.edu::44fbcc66-81f0-4703-a1be-c6a6feb49e62" providerId="AD" clId="Web-{3AC68932-1EBB-001F-3285-6A3E9A178C81}" dt="2021-08-20T18:33:38.589" v="314" actId="20577"/>
          <ac:spMkLst>
            <pc:docMk/>
            <pc:sldMk cId="3748963586" sldId="264"/>
            <ac:spMk id="3" creationId="{85AD7DEA-EA35-4329-9BE0-596146BE8F42}"/>
          </ac:spMkLst>
        </pc:spChg>
      </pc:sldChg>
      <pc:sldChg chg="modSp new ord">
        <pc:chgData name="Jessica Hamilton" userId="S::jhamil10@rcsj.edu::44fbcc66-81f0-4703-a1be-c6a6feb49e62" providerId="AD" clId="Web-{3AC68932-1EBB-001F-3285-6A3E9A178C81}" dt="2021-08-20T17:10:38.167" v="176" actId="20577"/>
        <pc:sldMkLst>
          <pc:docMk/>
          <pc:sldMk cId="447518557" sldId="265"/>
        </pc:sldMkLst>
        <pc:spChg chg="mod">
          <ac:chgData name="Jessica Hamilton" userId="S::jhamil10@rcsj.edu::44fbcc66-81f0-4703-a1be-c6a6feb49e62" providerId="AD" clId="Web-{3AC68932-1EBB-001F-3285-6A3E9A178C81}" dt="2021-08-20T16:35:48.979" v="57" actId="20577"/>
          <ac:spMkLst>
            <pc:docMk/>
            <pc:sldMk cId="447518557" sldId="265"/>
            <ac:spMk id="2" creationId="{AE98275E-1B4D-449F-A47A-045348A1E007}"/>
          </ac:spMkLst>
        </pc:spChg>
        <pc:spChg chg="mod">
          <ac:chgData name="Jessica Hamilton" userId="S::jhamil10@rcsj.edu::44fbcc66-81f0-4703-a1be-c6a6feb49e62" providerId="AD" clId="Web-{3AC68932-1EBB-001F-3285-6A3E9A178C81}" dt="2021-08-20T17:10:38.167" v="176" actId="20577"/>
          <ac:spMkLst>
            <pc:docMk/>
            <pc:sldMk cId="447518557" sldId="265"/>
            <ac:spMk id="3" creationId="{CF86A651-4EFD-4EF8-A49E-665A749C688F}"/>
          </ac:spMkLst>
        </pc:spChg>
      </pc:sldChg>
      <pc:sldChg chg="modSp new ord">
        <pc:chgData name="Jessica Hamilton" userId="S::jhamil10@rcsj.edu::44fbcc66-81f0-4703-a1be-c6a6feb49e62" providerId="AD" clId="Web-{3AC68932-1EBB-001F-3285-6A3E9A178C81}" dt="2021-08-20T18:27:46.476" v="290" actId="20577"/>
        <pc:sldMkLst>
          <pc:docMk/>
          <pc:sldMk cId="1630714434" sldId="266"/>
        </pc:sldMkLst>
        <pc:spChg chg="mod">
          <ac:chgData name="Jessica Hamilton" userId="S::jhamil10@rcsj.edu::44fbcc66-81f0-4703-a1be-c6a6feb49e62" providerId="AD" clId="Web-{3AC68932-1EBB-001F-3285-6A3E9A178C81}" dt="2021-08-20T16:37:34.142" v="88" actId="20577"/>
          <ac:spMkLst>
            <pc:docMk/>
            <pc:sldMk cId="1630714434" sldId="266"/>
            <ac:spMk id="2" creationId="{66B7AD3A-A280-49FF-AE73-DC2754C4AAB7}"/>
          </ac:spMkLst>
        </pc:spChg>
        <pc:spChg chg="mod">
          <ac:chgData name="Jessica Hamilton" userId="S::jhamil10@rcsj.edu::44fbcc66-81f0-4703-a1be-c6a6feb49e62" providerId="AD" clId="Web-{3AC68932-1EBB-001F-3285-6A3E9A178C81}" dt="2021-08-20T18:27:46.476" v="290" actId="20577"/>
          <ac:spMkLst>
            <pc:docMk/>
            <pc:sldMk cId="1630714434" sldId="266"/>
            <ac:spMk id="3" creationId="{9AC1B35E-81C0-4FFE-BA4C-FCBC13802298}"/>
          </ac:spMkLst>
        </pc:spChg>
      </pc:sldChg>
      <pc:sldChg chg="modSp new">
        <pc:chgData name="Jessica Hamilton" userId="S::jhamil10@rcsj.edu::44fbcc66-81f0-4703-a1be-c6a6feb49e62" providerId="AD" clId="Web-{3AC68932-1EBB-001F-3285-6A3E9A178C81}" dt="2021-08-20T18:35:15.954" v="320" actId="20577"/>
        <pc:sldMkLst>
          <pc:docMk/>
          <pc:sldMk cId="2646453076" sldId="267"/>
        </pc:sldMkLst>
        <pc:spChg chg="mod">
          <ac:chgData name="Jessica Hamilton" userId="S::jhamil10@rcsj.edu::44fbcc66-81f0-4703-a1be-c6a6feb49e62" providerId="AD" clId="Web-{3AC68932-1EBB-001F-3285-6A3E9A178C81}" dt="2021-08-20T16:44:45.121" v="97" actId="20577"/>
          <ac:spMkLst>
            <pc:docMk/>
            <pc:sldMk cId="2646453076" sldId="267"/>
            <ac:spMk id="2" creationId="{B8E03F8D-5423-4156-B973-F1962192473F}"/>
          </ac:spMkLst>
        </pc:spChg>
        <pc:spChg chg="mod">
          <ac:chgData name="Jessica Hamilton" userId="S::jhamil10@rcsj.edu::44fbcc66-81f0-4703-a1be-c6a6feb49e62" providerId="AD" clId="Web-{3AC68932-1EBB-001F-3285-6A3E9A178C81}" dt="2021-08-20T18:35:15.954" v="320" actId="20577"/>
          <ac:spMkLst>
            <pc:docMk/>
            <pc:sldMk cId="2646453076" sldId="267"/>
            <ac:spMk id="3" creationId="{7107274F-FE77-4368-943E-C66E5946E405}"/>
          </ac:spMkLst>
        </pc:spChg>
      </pc:sldChg>
      <pc:sldChg chg="modSp new">
        <pc:chgData name="Jessica Hamilton" userId="S::jhamil10@rcsj.edu::44fbcc66-81f0-4703-a1be-c6a6feb49e62" providerId="AD" clId="Web-{3AC68932-1EBB-001F-3285-6A3E9A178C81}" dt="2021-08-20T18:39:28.062" v="323" actId="20577"/>
        <pc:sldMkLst>
          <pc:docMk/>
          <pc:sldMk cId="196463841" sldId="268"/>
        </pc:sldMkLst>
        <pc:spChg chg="mod">
          <ac:chgData name="Jessica Hamilton" userId="S::jhamil10@rcsj.edu::44fbcc66-81f0-4703-a1be-c6a6feb49e62" providerId="AD" clId="Web-{3AC68932-1EBB-001F-3285-6A3E9A178C81}" dt="2021-08-20T16:49:41.404" v="158" actId="20577"/>
          <ac:spMkLst>
            <pc:docMk/>
            <pc:sldMk cId="196463841" sldId="268"/>
            <ac:spMk id="2" creationId="{213D00A2-068E-47CB-9B46-A5352F670928}"/>
          </ac:spMkLst>
        </pc:spChg>
        <pc:spChg chg="mod">
          <ac:chgData name="Jessica Hamilton" userId="S::jhamil10@rcsj.edu::44fbcc66-81f0-4703-a1be-c6a6feb49e62" providerId="AD" clId="Web-{3AC68932-1EBB-001F-3285-6A3E9A178C81}" dt="2021-08-20T18:39:28.062" v="323" actId="20577"/>
          <ac:spMkLst>
            <pc:docMk/>
            <pc:sldMk cId="196463841" sldId="268"/>
            <ac:spMk id="3" creationId="{420C035F-560E-4C6A-9332-1B9183164134}"/>
          </ac:spMkLst>
        </pc:spChg>
      </pc:sldChg>
      <pc:sldChg chg="modSp new">
        <pc:chgData name="Jessica Hamilton" userId="S::jhamil10@rcsj.edu::44fbcc66-81f0-4703-a1be-c6a6feb49e62" providerId="AD" clId="Web-{3AC68932-1EBB-001F-3285-6A3E9A178C81}" dt="2021-08-20T17:58:15.603" v="284" actId="20577"/>
        <pc:sldMkLst>
          <pc:docMk/>
          <pc:sldMk cId="4181952467" sldId="269"/>
        </pc:sldMkLst>
        <pc:spChg chg="mod">
          <ac:chgData name="Jessica Hamilton" userId="S::jhamil10@rcsj.edu::44fbcc66-81f0-4703-a1be-c6a6feb49e62" providerId="AD" clId="Web-{3AC68932-1EBB-001F-3285-6A3E9A178C81}" dt="2021-08-20T17:56:42.628" v="277" actId="20577"/>
          <ac:spMkLst>
            <pc:docMk/>
            <pc:sldMk cId="4181952467" sldId="269"/>
            <ac:spMk id="2" creationId="{D33C02D2-B884-49C6-A813-334971D238B6}"/>
          </ac:spMkLst>
        </pc:spChg>
        <pc:spChg chg="mod">
          <ac:chgData name="Jessica Hamilton" userId="S::jhamil10@rcsj.edu::44fbcc66-81f0-4703-a1be-c6a6feb49e62" providerId="AD" clId="Web-{3AC68932-1EBB-001F-3285-6A3E9A178C81}" dt="2021-08-20T17:58:15.603" v="284" actId="20577"/>
          <ac:spMkLst>
            <pc:docMk/>
            <pc:sldMk cId="4181952467" sldId="269"/>
            <ac:spMk id="3" creationId="{1E3B5EC5-8372-455E-9EAE-46457E0A5517}"/>
          </ac:spMkLst>
        </pc:spChg>
      </pc:sldChg>
    </pc:docChg>
  </pc:docChgLst>
  <pc:docChgLst>
    <pc:chgData name="Jessica Hamilton" userId="S::jhamil10@rcsj.edu::44fbcc66-81f0-4703-a1be-c6a6feb49e62" providerId="AD" clId="Web-{A9650910-ED4A-DE76-B1A5-CBF4EFB91138}"/>
    <pc:docChg chg="addSld modSld">
      <pc:chgData name="Jessica Hamilton" userId="S::jhamil10@rcsj.edu::44fbcc66-81f0-4703-a1be-c6a6feb49e62" providerId="AD" clId="Web-{A9650910-ED4A-DE76-B1A5-CBF4EFB91138}" dt="2021-08-23T13:23:07.177" v="138" actId="20577"/>
      <pc:docMkLst>
        <pc:docMk/>
      </pc:docMkLst>
      <pc:sldChg chg="modSp">
        <pc:chgData name="Jessica Hamilton" userId="S::jhamil10@rcsj.edu::44fbcc66-81f0-4703-a1be-c6a6feb49e62" providerId="AD" clId="Web-{A9650910-ED4A-DE76-B1A5-CBF4EFB91138}" dt="2021-08-23T13:17:21.373" v="2" actId="20577"/>
        <pc:sldMkLst>
          <pc:docMk/>
          <pc:sldMk cId="2556160821" sldId="259"/>
        </pc:sldMkLst>
        <pc:spChg chg="mod">
          <ac:chgData name="Jessica Hamilton" userId="S::jhamil10@rcsj.edu::44fbcc66-81f0-4703-a1be-c6a6feb49e62" providerId="AD" clId="Web-{A9650910-ED4A-DE76-B1A5-CBF4EFB91138}" dt="2021-08-23T13:17:21.373" v="2" actId="20577"/>
          <ac:spMkLst>
            <pc:docMk/>
            <pc:sldMk cId="2556160821" sldId="259"/>
            <ac:spMk id="2" creationId="{9F48A44A-8007-49EB-80DB-B92168BC2E16}"/>
          </ac:spMkLst>
        </pc:spChg>
      </pc:sldChg>
      <pc:sldChg chg="modSp">
        <pc:chgData name="Jessica Hamilton" userId="S::jhamil10@rcsj.edu::44fbcc66-81f0-4703-a1be-c6a6feb49e62" providerId="AD" clId="Web-{A9650910-ED4A-DE76-B1A5-CBF4EFB91138}" dt="2021-08-23T13:22:46.114" v="131" actId="20577"/>
        <pc:sldMkLst>
          <pc:docMk/>
          <pc:sldMk cId="2618281676" sldId="263"/>
        </pc:sldMkLst>
        <pc:spChg chg="mod">
          <ac:chgData name="Jessica Hamilton" userId="S::jhamil10@rcsj.edu::44fbcc66-81f0-4703-a1be-c6a6feb49e62" providerId="AD" clId="Web-{A9650910-ED4A-DE76-B1A5-CBF4EFB91138}" dt="2021-08-23T13:22:46.114" v="131" actId="20577"/>
          <ac:spMkLst>
            <pc:docMk/>
            <pc:sldMk cId="2618281676" sldId="263"/>
            <ac:spMk id="3" creationId="{2F8F3E0A-D39A-425E-AC08-50CE82D99C4E}"/>
          </ac:spMkLst>
        </pc:spChg>
      </pc:sldChg>
      <pc:sldChg chg="modSp">
        <pc:chgData name="Jessica Hamilton" userId="S::jhamil10@rcsj.edu::44fbcc66-81f0-4703-a1be-c6a6feb49e62" providerId="AD" clId="Web-{A9650910-ED4A-DE76-B1A5-CBF4EFB91138}" dt="2021-08-23T13:23:07.177" v="138" actId="20577"/>
        <pc:sldMkLst>
          <pc:docMk/>
          <pc:sldMk cId="3748963586" sldId="264"/>
        </pc:sldMkLst>
        <pc:spChg chg="mod">
          <ac:chgData name="Jessica Hamilton" userId="S::jhamil10@rcsj.edu::44fbcc66-81f0-4703-a1be-c6a6feb49e62" providerId="AD" clId="Web-{A9650910-ED4A-DE76-B1A5-CBF4EFB91138}" dt="2021-08-23T13:23:07.177" v="138" actId="20577"/>
          <ac:spMkLst>
            <pc:docMk/>
            <pc:sldMk cId="3748963586" sldId="264"/>
            <ac:spMk id="3" creationId="{85AD7DEA-EA35-4329-9BE0-596146BE8F42}"/>
          </ac:spMkLst>
        </pc:spChg>
      </pc:sldChg>
      <pc:sldChg chg="modSp new">
        <pc:chgData name="Jessica Hamilton" userId="S::jhamil10@rcsj.edu::44fbcc66-81f0-4703-a1be-c6a6feb49e62" providerId="AD" clId="Web-{A9650910-ED4A-DE76-B1A5-CBF4EFB91138}" dt="2021-08-23T13:18:23.889" v="34" actId="20577"/>
        <pc:sldMkLst>
          <pc:docMk/>
          <pc:sldMk cId="3587446785" sldId="270"/>
        </pc:sldMkLst>
        <pc:spChg chg="mod">
          <ac:chgData name="Jessica Hamilton" userId="S::jhamil10@rcsj.edu::44fbcc66-81f0-4703-a1be-c6a6feb49e62" providerId="AD" clId="Web-{A9650910-ED4A-DE76-B1A5-CBF4EFB91138}" dt="2021-08-23T13:18:23.889" v="34" actId="20577"/>
          <ac:spMkLst>
            <pc:docMk/>
            <pc:sldMk cId="3587446785" sldId="270"/>
            <ac:spMk id="2" creationId="{172A3450-8849-4D9D-A9BD-5565A2A80AD3}"/>
          </ac:spMkLst>
        </pc:spChg>
        <pc:spChg chg="mod">
          <ac:chgData name="Jessica Hamilton" userId="S::jhamil10@rcsj.edu::44fbcc66-81f0-4703-a1be-c6a6feb49e62" providerId="AD" clId="Web-{A9650910-ED4A-DE76-B1A5-CBF4EFB91138}" dt="2021-08-23T13:17:34.310" v="4" actId="20577"/>
          <ac:spMkLst>
            <pc:docMk/>
            <pc:sldMk cId="3587446785" sldId="270"/>
            <ac:spMk id="3" creationId="{A9A86F0D-C925-4E5F-94CD-004C6B93E242}"/>
          </ac:spMkLst>
        </pc:spChg>
      </pc:sldChg>
    </pc:docChg>
  </pc:docChgLst>
  <pc:docChgLst>
    <pc:chgData name="Jessica Hamilton" userId="S::jhamil10@rcsj.edu::44fbcc66-81f0-4703-a1be-c6a6feb49e62" providerId="AD" clId="Web-{83B3F724-E86A-436D-B024-AD8FCFB9AF61}"/>
    <pc:docChg chg="addSld modSld">
      <pc:chgData name="Jessica Hamilton" userId="S::jhamil10@rcsj.edu::44fbcc66-81f0-4703-a1be-c6a6feb49e62" providerId="AD" clId="Web-{83B3F724-E86A-436D-B024-AD8FCFB9AF61}" dt="2021-08-19T20:33:21.800" v="33" actId="20577"/>
      <pc:docMkLst>
        <pc:docMk/>
      </pc:docMkLst>
      <pc:sldChg chg="addSp modSp">
        <pc:chgData name="Jessica Hamilton" userId="S::jhamil10@rcsj.edu::44fbcc66-81f0-4703-a1be-c6a6feb49e62" providerId="AD" clId="Web-{83B3F724-E86A-436D-B024-AD8FCFB9AF61}" dt="2021-08-19T20:27:25.309" v="9" actId="20577"/>
        <pc:sldMkLst>
          <pc:docMk/>
          <pc:sldMk cId="109857222" sldId="256"/>
        </pc:sldMkLst>
        <pc:spChg chg="mod">
          <ac:chgData name="Jessica Hamilton" userId="S::jhamil10@rcsj.edu::44fbcc66-81f0-4703-a1be-c6a6feb49e62" providerId="AD" clId="Web-{83B3F724-E86A-436D-B024-AD8FCFB9AF61}" dt="2021-08-19T20:27:25.309" v="9" actId="20577"/>
          <ac:spMkLst>
            <pc:docMk/>
            <pc:sldMk cId="109857222" sldId="256"/>
            <ac:spMk id="2" creationId="{00000000-0000-0000-0000-000000000000}"/>
          </ac:spMkLst>
        </pc:spChg>
        <pc:spChg chg="mod">
          <ac:chgData name="Jessica Hamilton" userId="S::jhamil10@rcsj.edu::44fbcc66-81f0-4703-a1be-c6a6feb49e62" providerId="AD" clId="Web-{83B3F724-E86A-436D-B024-AD8FCFB9AF61}" dt="2021-08-19T20:27:11.949" v="6" actId="20577"/>
          <ac:spMkLst>
            <pc:docMk/>
            <pc:sldMk cId="109857222" sldId="256"/>
            <ac:spMk id="3" creationId="{00000000-0000-0000-0000-000000000000}"/>
          </ac:spMkLst>
        </pc:spChg>
        <pc:spChg chg="add">
          <ac:chgData name="Jessica Hamilton" userId="S::jhamil10@rcsj.edu::44fbcc66-81f0-4703-a1be-c6a6feb49e62" providerId="AD" clId="Web-{83B3F724-E86A-436D-B024-AD8FCFB9AF61}" dt="2021-08-19T20:27:13.386" v="7"/>
          <ac:spMkLst>
            <pc:docMk/>
            <pc:sldMk cId="109857222" sldId="256"/>
            <ac:spMk id="4" creationId="{32EF391B-9C71-4CCC-89A2-CED6F43A88B0}"/>
          </ac:spMkLst>
        </pc:spChg>
      </pc:sldChg>
      <pc:sldChg chg="modSp new">
        <pc:chgData name="Jessica Hamilton" userId="S::jhamil10@rcsj.edu::44fbcc66-81f0-4703-a1be-c6a6feb49e62" providerId="AD" clId="Web-{83B3F724-E86A-436D-B024-AD8FCFB9AF61}" dt="2021-08-19T20:29:12.811" v="19" actId="20577"/>
        <pc:sldMkLst>
          <pc:docMk/>
          <pc:sldMk cId="924478308" sldId="257"/>
        </pc:sldMkLst>
        <pc:spChg chg="mod">
          <ac:chgData name="Jessica Hamilton" userId="S::jhamil10@rcsj.edu::44fbcc66-81f0-4703-a1be-c6a6feb49e62" providerId="AD" clId="Web-{83B3F724-E86A-436D-B024-AD8FCFB9AF61}" dt="2021-08-19T20:29:12.811" v="19" actId="20577"/>
          <ac:spMkLst>
            <pc:docMk/>
            <pc:sldMk cId="924478308" sldId="257"/>
            <ac:spMk id="2" creationId="{5DC075F1-ABC6-43C9-AC98-FD4E27671ACE}"/>
          </ac:spMkLst>
        </pc:spChg>
        <pc:spChg chg="mod">
          <ac:chgData name="Jessica Hamilton" userId="S::jhamil10@rcsj.edu::44fbcc66-81f0-4703-a1be-c6a6feb49e62" providerId="AD" clId="Web-{83B3F724-E86A-436D-B024-AD8FCFB9AF61}" dt="2021-08-19T20:29:07.608" v="12" actId="20577"/>
          <ac:spMkLst>
            <pc:docMk/>
            <pc:sldMk cId="924478308" sldId="257"/>
            <ac:spMk id="3" creationId="{B7590E0F-5E0A-4D79-8DAD-5388901AC0F9}"/>
          </ac:spMkLst>
        </pc:spChg>
      </pc:sldChg>
      <pc:sldChg chg="modSp new">
        <pc:chgData name="Jessica Hamilton" userId="S::jhamil10@rcsj.edu::44fbcc66-81f0-4703-a1be-c6a6feb49e62" providerId="AD" clId="Web-{83B3F724-E86A-436D-B024-AD8FCFB9AF61}" dt="2021-08-19T20:32:47.971" v="25" actId="20577"/>
        <pc:sldMkLst>
          <pc:docMk/>
          <pc:sldMk cId="1581928016" sldId="258"/>
        </pc:sldMkLst>
        <pc:spChg chg="mod">
          <ac:chgData name="Jessica Hamilton" userId="S::jhamil10@rcsj.edu::44fbcc66-81f0-4703-a1be-c6a6feb49e62" providerId="AD" clId="Web-{83B3F724-E86A-436D-B024-AD8FCFB9AF61}" dt="2021-08-19T20:32:47.971" v="25" actId="20577"/>
          <ac:spMkLst>
            <pc:docMk/>
            <pc:sldMk cId="1581928016" sldId="258"/>
            <ac:spMk id="2" creationId="{38C524B4-09B4-44EB-88C6-F757951879D8}"/>
          </ac:spMkLst>
        </pc:spChg>
      </pc:sldChg>
      <pc:sldChg chg="modSp new">
        <pc:chgData name="Jessica Hamilton" userId="S::jhamil10@rcsj.edu::44fbcc66-81f0-4703-a1be-c6a6feb49e62" providerId="AD" clId="Web-{83B3F724-E86A-436D-B024-AD8FCFB9AF61}" dt="2021-08-19T20:33:21.800" v="33" actId="20577"/>
        <pc:sldMkLst>
          <pc:docMk/>
          <pc:sldMk cId="2556160821" sldId="259"/>
        </pc:sldMkLst>
        <pc:spChg chg="mod">
          <ac:chgData name="Jessica Hamilton" userId="S::jhamil10@rcsj.edu::44fbcc66-81f0-4703-a1be-c6a6feb49e62" providerId="AD" clId="Web-{83B3F724-E86A-436D-B024-AD8FCFB9AF61}" dt="2021-08-19T20:33:19.503" v="31" actId="20577"/>
          <ac:spMkLst>
            <pc:docMk/>
            <pc:sldMk cId="2556160821" sldId="259"/>
            <ac:spMk id="2" creationId="{9F48A44A-8007-49EB-80DB-B92168BC2E16}"/>
          </ac:spMkLst>
        </pc:spChg>
        <pc:spChg chg="mod">
          <ac:chgData name="Jessica Hamilton" userId="S::jhamil10@rcsj.edu::44fbcc66-81f0-4703-a1be-c6a6feb49e62" providerId="AD" clId="Web-{83B3F724-E86A-436D-B024-AD8FCFB9AF61}" dt="2021-08-19T20:33:21.800" v="33" actId="20577"/>
          <ac:spMkLst>
            <pc:docMk/>
            <pc:sldMk cId="2556160821" sldId="259"/>
            <ac:spMk id="3" creationId="{D9393968-A0C5-4F03-AC7A-8295AF4617C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oercommons.org/authoring/5357-persuasive-speech-evaluation-form/view" TargetMode="External"/><Relationship Id="rId2" Type="http://schemas.openxmlformats.org/officeDocument/2006/relationships/hyperlink" Target="https://drive.google.com/file/d/1nbXLC6OYZKXnfXexDXeLtmGLgwdpEmFd/view" TargetMode="External"/><Relationship Id="rId1" Type="http://schemas.openxmlformats.org/officeDocument/2006/relationships/slideLayout" Target="../slideLayouts/slideLayout2.xml"/><Relationship Id="rId6" Type="http://schemas.openxmlformats.org/officeDocument/2006/relationships/hyperlink" Target="https://openstax.org/details/books/anatomy-and-physiology?Instructor%20resources" TargetMode="External"/><Relationship Id="rId5" Type="http://schemas.openxmlformats.org/officeDocument/2006/relationships/hyperlink" Target="https://openstax.org/subjects" TargetMode="External"/><Relationship Id="rId4" Type="http://schemas.openxmlformats.org/officeDocument/2006/relationships/hyperlink" Target="https://quizlet.com/jonesbiologytusc/folder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search.creativecommons.org/" TargetMode="External"/><Relationship Id="rId7" Type="http://schemas.openxmlformats.org/officeDocument/2006/relationships/hyperlink" Target="http://www.skillscommons.org/" TargetMode="External"/><Relationship Id="rId2" Type="http://schemas.openxmlformats.org/officeDocument/2006/relationships/hyperlink" Target="https://www.oercommons.org/" TargetMode="External"/><Relationship Id="rId1" Type="http://schemas.openxmlformats.org/officeDocument/2006/relationships/slideLayout" Target="../slideLayouts/slideLayout2.xml"/><Relationship Id="rId6" Type="http://schemas.openxmlformats.org/officeDocument/2006/relationships/hyperlink" Target="https://www.merlot.org/merlot/" TargetMode="External"/><Relationship Id="rId5" Type="http://schemas.openxmlformats.org/officeDocument/2006/relationships/hyperlink" Target="https://www.oercommons.org/hubs/OpenStax" TargetMode="External"/><Relationship Id="rId4" Type="http://schemas.openxmlformats.org/officeDocument/2006/relationships/hyperlink" Target="https://solr.bccampus.ca/w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iastate.pressbooks.pub/oerstarterkit/chapter/tools-creating-oer/" TargetMode="External"/><Relationship Id="rId2" Type="http://schemas.openxmlformats.org/officeDocument/2006/relationships/hyperlink" Target="https://iastate.pressbooks.pub/oerstarterkit/chapter/ancillary-content/" TargetMode="External"/><Relationship Id="rId1" Type="http://schemas.openxmlformats.org/officeDocument/2006/relationships/slideLayout" Target="../slideLayouts/slideLayout2.xml"/><Relationship Id="rId5" Type="http://schemas.openxmlformats.org/officeDocument/2006/relationships/hyperlink" Target="https://pressbooks.bccampus.ca/facultyoertoolkit/chapter/types-of-oer/" TargetMode="External"/><Relationship Id="rId4" Type="http://schemas.openxmlformats.org/officeDocument/2006/relationships/hyperlink" Target="https://wisc.pb.unizin.org/oersourceboo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ercommon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s://www.oercommons.org/courses/allen-institute-mitosis-and-microscopy" TargetMode="External"/><Relationship Id="rId13" Type="http://schemas.openxmlformats.org/officeDocument/2006/relationships/hyperlink" Target="https://www.cteonline.org/curriculum" TargetMode="External"/><Relationship Id="rId3" Type="http://schemas.openxmlformats.org/officeDocument/2006/relationships/hyperlink" Target="https://www.oercommons.org/courses/electrical-troubleshooting" TargetMode="External"/><Relationship Id="rId7" Type="http://schemas.openxmlformats.org/officeDocument/2006/relationships/hyperlink" Target="https://www.oercommons.org/authoring/13256-introduction-to-financial-accounting/view" TargetMode="External"/><Relationship Id="rId12" Type="http://schemas.openxmlformats.org/officeDocument/2006/relationships/hyperlink" Target="https://www.oercommons.org/courseware/lesson/77760" TargetMode="External"/><Relationship Id="rId2" Type="http://schemas.openxmlformats.org/officeDocument/2006/relationships/hyperlink" Target="https://ocw.mit.edu/courses/nuclear-engineering/22-081j-introduction-to-sustainable-energy-fall-2010/index.htm" TargetMode="External"/><Relationship Id="rId1" Type="http://schemas.openxmlformats.org/officeDocument/2006/relationships/slideLayout" Target="../slideLayouts/slideLayout2.xml"/><Relationship Id="rId6" Type="http://schemas.openxmlformats.org/officeDocument/2006/relationships/hyperlink" Target="http://ocw.jhsph.edu/index.cfm/go/viewCourse/course/AdolHealthDev/coursePage/lectureNotes/" TargetMode="External"/><Relationship Id="rId11" Type="http://schemas.openxmlformats.org/officeDocument/2006/relationships/hyperlink" Target="https://courses.lumenlearning.com/biology2xmaster/chapter/powerpoint-lectures/" TargetMode="External"/><Relationship Id="rId5" Type="http://schemas.openxmlformats.org/officeDocument/2006/relationships/hyperlink" Target="https://www.oercommons.org/courses/air-pollution-a-global-threat-to-our-health-epidemiological-principles-of-air-pollution-07-33" TargetMode="External"/><Relationship Id="rId10" Type="http://schemas.openxmlformats.org/officeDocument/2006/relationships/hyperlink" Target="http://www.23things.ed.ac.uk/" TargetMode="External"/><Relationship Id="rId4" Type="http://schemas.openxmlformats.org/officeDocument/2006/relationships/hyperlink" Target="https://drive.google.com/drive/folders/0B7Ditv0wCEo7NmFiODI3NzctZDQ1OC00NTk0LThjODQtOTZkMzkwN2IyMGE5?resourcekey=0-eCJ7nNXuGNSp6Z6whsf7cw" TargetMode="External"/><Relationship Id="rId9" Type="http://schemas.openxmlformats.org/officeDocument/2006/relationships/hyperlink" Target="https://ocw.tudelft.nl/courses/electrical-power-driv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drive.google.com/drive/folders/0B-J6TXqfqqmuU3BnNUh0c3Z2YVE" TargetMode="External"/><Relationship Id="rId13" Type="http://schemas.openxmlformats.org/officeDocument/2006/relationships/hyperlink" Target="http://engineertech.org/" TargetMode="External"/><Relationship Id="rId3" Type="http://schemas.openxmlformats.org/officeDocument/2006/relationships/hyperlink" Target="https://serc.carleton.edu/sp/library/demonstrations/examples/19118.html" TargetMode="External"/><Relationship Id="rId7" Type="http://schemas.openxmlformats.org/officeDocument/2006/relationships/hyperlink" Target="https://www.oercommons.org/courseware/lesson/61638" TargetMode="External"/><Relationship Id="rId12" Type="http://schemas.openxmlformats.org/officeDocument/2006/relationships/hyperlink" Target="https://sftool.gov/" TargetMode="External"/><Relationship Id="rId2" Type="http://schemas.openxmlformats.org/officeDocument/2006/relationships/hyperlink" Target="https://www.oercommons.org/authoring/59840-interactive-physics-demos/view" TargetMode="External"/><Relationship Id="rId1" Type="http://schemas.openxmlformats.org/officeDocument/2006/relationships/slideLayout" Target="../slideLayouts/slideLayout2.xml"/><Relationship Id="rId6" Type="http://schemas.openxmlformats.org/officeDocument/2006/relationships/hyperlink" Target="https://www.oercommons.org/courses/medicine-games-blood-typing-2" TargetMode="External"/><Relationship Id="rId11" Type="http://schemas.openxmlformats.org/officeDocument/2006/relationships/hyperlink" Target="https://www.oercommons.org/courses/biomechanics-webwork-problems" TargetMode="External"/><Relationship Id="rId5" Type="http://schemas.openxmlformats.org/officeDocument/2006/relationships/hyperlink" Target="https://www.oercommons.org/courseware/lesson/66585/overview" TargetMode="External"/><Relationship Id="rId15" Type="http://schemas.openxmlformats.org/officeDocument/2006/relationships/hyperlink" Target="https://www.oercommons.org/courses/10-things-you-can-do-with-arcgis-online-and-story-maps" TargetMode="External"/><Relationship Id="rId10" Type="http://schemas.openxmlformats.org/officeDocument/2006/relationships/hyperlink" Target="https://citizenscience.org/" TargetMode="External"/><Relationship Id="rId4" Type="http://schemas.openxmlformats.org/officeDocument/2006/relationships/hyperlink" Target="https://www.oercommons.org/courseware/lesson/77860/overview" TargetMode="External"/><Relationship Id="rId9" Type="http://schemas.openxmlformats.org/officeDocument/2006/relationships/hyperlink" Target="https://www.oercommons.org/authoring/14278-activities-for-engaging-students-in-biology-using-/view" TargetMode="External"/><Relationship Id="rId14" Type="http://schemas.openxmlformats.org/officeDocument/2006/relationships/hyperlink" Target="https://phet.colorado.ed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s://www.eia.gov/todayinenergy/detail.php?id=48256" TargetMode="External"/><Relationship Id="rId13" Type="http://schemas.openxmlformats.org/officeDocument/2006/relationships/hyperlink" Target="https://images.nasa.gov/" TargetMode="External"/><Relationship Id="rId3" Type="http://schemas.openxmlformats.org/officeDocument/2006/relationships/hyperlink" Target="https://toolkit.climate.gov/#case-studies" TargetMode="External"/><Relationship Id="rId7" Type="http://schemas.openxmlformats.org/officeDocument/2006/relationships/hyperlink" Target="https://ocw.mit.edu/resources/res-8-003-physics-demonstration-videos-spring-2012/" TargetMode="External"/><Relationship Id="rId12" Type="http://schemas.openxmlformats.org/officeDocument/2006/relationships/hyperlink" Target="https://www.oercommons.org/courseware/lesson/71613/overview" TargetMode="External"/><Relationship Id="rId17" Type="http://schemas.openxmlformats.org/officeDocument/2006/relationships/hyperlink" Target="https://www.oercommons.org/authoring/53362-college-physics-i-biig-problem-solving-method/view" TargetMode="External"/><Relationship Id="rId2" Type="http://schemas.openxmlformats.org/officeDocument/2006/relationships/hyperlink" Target="https://guides.library.ubc.ca/businesscases/free" TargetMode="External"/><Relationship Id="rId16" Type="http://schemas.openxmlformats.org/officeDocument/2006/relationships/hyperlink" Target="http://www.oercommons.org/courses/black-lives-in-astronomy/view" TargetMode="External"/><Relationship Id="rId1" Type="http://schemas.openxmlformats.org/officeDocument/2006/relationships/slideLayout" Target="../slideLayouts/slideLayout2.xml"/><Relationship Id="rId6" Type="http://schemas.openxmlformats.org/officeDocument/2006/relationships/hyperlink" Target="https://project-open-data.cio.gov/" TargetMode="External"/><Relationship Id="rId11" Type="http://schemas.openxmlformats.org/officeDocument/2006/relationships/hyperlink" Target="https://courses.lumenlearning.com/biology2xmaster/chapter/powerpoint-lectures/" TargetMode="External"/><Relationship Id="rId5" Type="http://schemas.openxmlformats.org/officeDocument/2006/relationships/hyperlink" Target="https://ourworldindata.org/" TargetMode="External"/><Relationship Id="rId15" Type="http://schemas.openxmlformats.org/officeDocument/2006/relationships/hyperlink" Target="https://phet.colorado.edu/" TargetMode="External"/><Relationship Id="rId10" Type="http://schemas.openxmlformats.org/officeDocument/2006/relationships/hyperlink" Target="https://www.oercommons.org/courses/air-pollution-a-global-threat-to-our-health-epidemiological-principles-of-air-pollution-07-33" TargetMode="External"/><Relationship Id="rId4" Type="http://schemas.openxmlformats.org/officeDocument/2006/relationships/hyperlink" Target="https://www.oercommons.org/authoring/13486-analyzing-community-issues-through-the-flint-mi-wa/view" TargetMode="External"/><Relationship Id="rId9" Type="http://schemas.openxmlformats.org/officeDocument/2006/relationships/hyperlink" Target="https://www.oercommons.org/courseware/lesson/66859" TargetMode="External"/><Relationship Id="rId14" Type="http://schemas.openxmlformats.org/officeDocument/2006/relationships/hyperlink" Target="http://engineertech.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ea typeface="+mj-lt"/>
                <a:cs typeface="+mj-lt"/>
              </a:rPr>
              <a:t>Ancillary OERs</a:t>
            </a:r>
            <a:br>
              <a:rPr lang="en-US" dirty="0">
                <a:ea typeface="+mj-lt"/>
                <a:cs typeface="+mj-lt"/>
              </a:rPr>
            </a:br>
            <a:endParaRPr lang="en-US"/>
          </a:p>
        </p:txBody>
      </p:sp>
      <p:sp>
        <p:nvSpPr>
          <p:cNvPr id="3" name="Subtitle 2"/>
          <p:cNvSpPr>
            <a:spLocks noGrp="1"/>
          </p:cNvSpPr>
          <p:nvPr>
            <p:ph type="subTitle" idx="1"/>
          </p:nvPr>
        </p:nvSpPr>
        <p:spPr/>
        <p:txBody>
          <a:bodyPr vert="horz" lIns="91440" tIns="45720" rIns="91440" bIns="45720" rtlCol="0" anchor="t">
            <a:normAutofit/>
          </a:bodyPr>
          <a:lstStyle/>
          <a:p>
            <a:r>
              <a:rPr lang="en-US" dirty="0">
                <a:latin typeface="Calibri"/>
                <a:cs typeface="Calibri Light"/>
              </a:rPr>
              <a:t>What could I create as an </a:t>
            </a:r>
            <a:r>
              <a:rPr lang="en-US" dirty="0">
                <a:ea typeface="+mn-lt"/>
                <a:cs typeface="+mn-lt"/>
              </a:rPr>
              <a:t>OER, other than a textbook?</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03F8D-5423-4156-B973-F1962192473F}"/>
              </a:ext>
            </a:extLst>
          </p:cNvPr>
          <p:cNvSpPr>
            <a:spLocks noGrp="1"/>
          </p:cNvSpPr>
          <p:nvPr>
            <p:ph type="title"/>
          </p:nvPr>
        </p:nvSpPr>
        <p:spPr/>
        <p:txBody>
          <a:bodyPr/>
          <a:lstStyle/>
          <a:p>
            <a:r>
              <a:rPr lang="en-US">
                <a:cs typeface="Calibri Light"/>
              </a:rPr>
              <a:t>Assessments</a:t>
            </a:r>
            <a:endParaRPr lang="en-US"/>
          </a:p>
        </p:txBody>
      </p:sp>
      <p:sp>
        <p:nvSpPr>
          <p:cNvPr id="3" name="Text Placeholder 2">
            <a:extLst>
              <a:ext uri="{FF2B5EF4-FFF2-40B4-BE49-F238E27FC236}">
                <a16:creationId xmlns:a16="http://schemas.microsoft.com/office/drawing/2014/main" id="{7107274F-FE77-4368-943E-C66E5946E405}"/>
              </a:ext>
            </a:extLst>
          </p:cNvPr>
          <p:cNvSpPr>
            <a:spLocks noGrp="1"/>
          </p:cNvSpPr>
          <p:nvPr>
            <p:ph type="body" idx="1"/>
          </p:nvPr>
        </p:nvSpPr>
        <p:spPr/>
        <p:txBody>
          <a:bodyPr vert="horz" lIns="91440" tIns="45720" rIns="91440" bIns="45720" rtlCol="0" anchor="t">
            <a:normAutofit/>
          </a:bodyPr>
          <a:lstStyle/>
          <a:p>
            <a:r>
              <a:rPr lang="en-US" dirty="0">
                <a:cs typeface="Calibri"/>
              </a:rPr>
              <a:t>When intended for grading, answers to these problem sets</a:t>
            </a:r>
            <a:r>
              <a:rPr lang="en-US">
                <a:cs typeface="Calibri"/>
              </a:rPr>
              <a:t> and test banks are typically available only to verified instructors. Other assessments are for student self-checks </a:t>
            </a:r>
            <a:r>
              <a:rPr lang="en-US" dirty="0">
                <a:cs typeface="Calibri"/>
              </a:rPr>
              <a:t>to evaluate mastery of a topic.</a:t>
            </a:r>
            <a:endParaRPr lang="en-US" dirty="0"/>
          </a:p>
        </p:txBody>
      </p:sp>
    </p:spTree>
    <p:extLst>
      <p:ext uri="{BB962C8B-B14F-4D97-AF65-F5344CB8AC3E}">
        <p14:creationId xmlns:p14="http://schemas.microsoft.com/office/powerpoint/2010/main" val="2646453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00A2-068E-47CB-9B46-A5352F670928}"/>
              </a:ext>
            </a:extLst>
          </p:cNvPr>
          <p:cNvSpPr>
            <a:spLocks noGrp="1"/>
          </p:cNvSpPr>
          <p:nvPr>
            <p:ph type="title"/>
          </p:nvPr>
        </p:nvSpPr>
        <p:spPr/>
        <p:txBody>
          <a:bodyPr/>
          <a:lstStyle/>
          <a:p>
            <a:r>
              <a:rPr lang="en-US">
                <a:cs typeface="Calibri Light"/>
              </a:rPr>
              <a:t>Examples of Assessments</a:t>
            </a:r>
            <a:endParaRPr lang="en-US"/>
          </a:p>
        </p:txBody>
      </p:sp>
      <p:sp>
        <p:nvSpPr>
          <p:cNvPr id="3" name="Content Placeholder 2">
            <a:extLst>
              <a:ext uri="{FF2B5EF4-FFF2-40B4-BE49-F238E27FC236}">
                <a16:creationId xmlns:a16="http://schemas.microsoft.com/office/drawing/2014/main" id="{420C035F-560E-4C6A-9332-1B9183164134}"/>
              </a:ext>
            </a:extLst>
          </p:cNvPr>
          <p:cNvSpPr>
            <a:spLocks noGrp="1"/>
          </p:cNvSpPr>
          <p:nvPr>
            <p:ph idx="1"/>
          </p:nvPr>
        </p:nvSpPr>
        <p:spPr/>
        <p:txBody>
          <a:bodyPr vert="horz" lIns="91440" tIns="45720" rIns="91440" bIns="45720" rtlCol="0" anchor="t">
            <a:normAutofit/>
          </a:bodyPr>
          <a:lstStyle/>
          <a:p>
            <a:r>
              <a:rPr lang="en-US" sz="3600" baseline="30000">
                <a:ea typeface="+mn-lt"/>
                <a:cs typeface="+mn-lt"/>
              </a:rPr>
              <a:t>Pre-test – </a:t>
            </a:r>
            <a:r>
              <a:rPr lang="en-US" sz="3600" u="sng" baseline="30000" dirty="0">
                <a:ea typeface="+mn-lt"/>
                <a:cs typeface="+mn-lt"/>
                <a:hlinkClick r:id="rId2"/>
              </a:rPr>
              <a:t>Math for Manufacturing</a:t>
            </a:r>
            <a:r>
              <a:rPr lang="en-US" sz="3600" baseline="30000" dirty="0">
                <a:ea typeface="+mn-lt"/>
                <a:cs typeface="+mn-lt"/>
              </a:rPr>
              <a:t> </a:t>
            </a:r>
            <a:r>
              <a:rPr lang="en-US" sz="3600" baseline="30000">
                <a:ea typeface="+mn-lt"/>
                <a:cs typeface="+mn-lt"/>
              </a:rPr>
              <a:t>(2018)</a:t>
            </a:r>
            <a:endParaRPr lang="en-US" sz="3600">
              <a:ea typeface="+mn-lt"/>
              <a:cs typeface="+mn-lt"/>
            </a:endParaRPr>
          </a:p>
          <a:p>
            <a:r>
              <a:rPr lang="en-US" sz="3600" baseline="30000">
                <a:ea typeface="+mn-lt"/>
                <a:cs typeface="+mn-lt"/>
              </a:rPr>
              <a:t>Rubric - </a:t>
            </a:r>
            <a:r>
              <a:rPr lang="en-US" sz="3600" u="sng" baseline="30000" dirty="0">
                <a:ea typeface="+mn-lt"/>
                <a:cs typeface="+mn-lt"/>
                <a:hlinkClick r:id="rId3"/>
              </a:rPr>
              <a:t>Persuasive Speech Evaluation Form</a:t>
            </a:r>
            <a:r>
              <a:rPr lang="en-US" sz="3600" baseline="30000">
                <a:ea typeface="+mn-lt"/>
                <a:cs typeface="+mn-lt"/>
              </a:rPr>
              <a:t> (2016)</a:t>
            </a:r>
            <a:endParaRPr lang="en-US" sz="3600">
              <a:ea typeface="+mn-lt"/>
              <a:cs typeface="+mn-lt"/>
            </a:endParaRPr>
          </a:p>
          <a:p>
            <a:r>
              <a:rPr lang="en-US" sz="3600" baseline="30000">
                <a:ea typeface="+mn-lt"/>
                <a:cs typeface="+mn-lt"/>
              </a:rPr>
              <a:t>Student self-check exercise - </a:t>
            </a:r>
            <a:r>
              <a:rPr lang="en-US" sz="3600" u="sng" baseline="30000" dirty="0">
                <a:ea typeface="+mn-lt"/>
                <a:cs typeface="+mn-lt"/>
                <a:hlinkClick r:id="rId4"/>
              </a:rPr>
              <a:t>Bio 101 Quizlet Tutorials</a:t>
            </a:r>
            <a:r>
              <a:rPr lang="en-US" sz="3600" baseline="30000">
                <a:ea typeface="+mn-lt"/>
                <a:cs typeface="+mn-lt"/>
              </a:rPr>
              <a:t> (2019), </a:t>
            </a:r>
            <a:r>
              <a:rPr lang="en-US" sz="3600" u="sng" baseline="30000" dirty="0">
                <a:ea typeface="+mn-lt"/>
                <a:cs typeface="+mn-lt"/>
                <a:hlinkClick r:id="rId5"/>
              </a:rPr>
              <a:t>OpenStax</a:t>
            </a:r>
            <a:r>
              <a:rPr lang="en-US" sz="3600" baseline="30000">
                <a:ea typeface="+mn-lt"/>
                <a:cs typeface="+mn-lt"/>
              </a:rPr>
              <a:t> Student Resources (ex, “Try It” Exercises) for individual textbooks </a:t>
            </a:r>
            <a:endParaRPr lang="en-US" sz="3600">
              <a:ea typeface="+mn-lt"/>
              <a:cs typeface="+mn-lt"/>
            </a:endParaRPr>
          </a:p>
          <a:p>
            <a:r>
              <a:rPr lang="en-US" sz="3600" baseline="30000">
                <a:ea typeface="+mn-lt"/>
                <a:cs typeface="+mn-lt"/>
              </a:rPr>
              <a:t>Tests and quizzes - </a:t>
            </a:r>
            <a:r>
              <a:rPr lang="en-US" sz="3600" u="sng" baseline="30000" dirty="0">
                <a:ea typeface="+mn-lt"/>
                <a:cs typeface="+mn-lt"/>
                <a:hlinkClick r:id="rId6"/>
              </a:rPr>
              <a:t>Instructor Resources</a:t>
            </a:r>
            <a:r>
              <a:rPr lang="en-US" sz="3600" baseline="30000">
                <a:ea typeface="+mn-lt"/>
                <a:cs typeface="+mn-lt"/>
              </a:rPr>
              <a:t> for OpenStax Anatomy and Physiology</a:t>
            </a:r>
            <a:endParaRPr lang="en-US" sz="3600">
              <a:ea typeface="+mn-lt"/>
              <a:cs typeface="+mn-lt"/>
            </a:endParaRPr>
          </a:p>
          <a:p>
            <a:endParaRPr lang="en-US" dirty="0">
              <a:cs typeface="Calibri"/>
            </a:endParaRPr>
          </a:p>
        </p:txBody>
      </p:sp>
    </p:spTree>
    <p:extLst>
      <p:ext uri="{BB962C8B-B14F-4D97-AF65-F5344CB8AC3E}">
        <p14:creationId xmlns:p14="http://schemas.microsoft.com/office/powerpoint/2010/main" val="196463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3450-8849-4D9D-A9BD-5565A2A80AD3}"/>
              </a:ext>
            </a:extLst>
          </p:cNvPr>
          <p:cNvSpPr>
            <a:spLocks noGrp="1"/>
          </p:cNvSpPr>
          <p:nvPr>
            <p:ph type="title"/>
          </p:nvPr>
        </p:nvSpPr>
        <p:spPr/>
        <p:txBody>
          <a:bodyPr/>
          <a:lstStyle/>
          <a:p>
            <a:r>
              <a:rPr lang="en-US" dirty="0">
                <a:cs typeface="Calibri Light"/>
              </a:rPr>
              <a:t>Repositories of OER Ancillary Materials</a:t>
            </a:r>
          </a:p>
        </p:txBody>
      </p:sp>
      <p:sp>
        <p:nvSpPr>
          <p:cNvPr id="3" name="Text Placeholder 2">
            <a:extLst>
              <a:ext uri="{FF2B5EF4-FFF2-40B4-BE49-F238E27FC236}">
                <a16:creationId xmlns:a16="http://schemas.microsoft.com/office/drawing/2014/main" id="{A9A86F0D-C925-4E5F-94CD-004C6B93E242}"/>
              </a:ext>
            </a:extLst>
          </p:cNvPr>
          <p:cNvSpPr>
            <a:spLocks noGrp="1"/>
          </p:cNvSpPr>
          <p:nvPr>
            <p:ph type="body" idx="1"/>
          </p:nvPr>
        </p:nvSpPr>
        <p:spPr/>
        <p:txBody>
          <a:bodyPr vert="horz" lIns="91440" tIns="45720" rIns="91440" bIns="45720" rtlCol="0" anchor="t">
            <a:normAutofit/>
          </a:bodyPr>
          <a:lstStyle/>
          <a:p>
            <a:r>
              <a:rPr lang="en-US" dirty="0">
                <a:latin typeface="Calibri Light"/>
                <a:cs typeface="Calibri Light"/>
              </a:rPr>
              <a:t>Where can you find ancillary materials? </a:t>
            </a:r>
            <a:r>
              <a:rPr lang="en-US" i="1" dirty="0">
                <a:latin typeface="Calibri Light"/>
                <a:cs typeface="Calibri Light"/>
              </a:rPr>
              <a:t>OER Commons </a:t>
            </a:r>
            <a:r>
              <a:rPr lang="en-US" dirty="0">
                <a:latin typeface="Calibri Light"/>
                <a:cs typeface="Calibri Light"/>
              </a:rPr>
              <a:t>is a great first stop, but it is not the only option. Your curriculum team librarian is available to help in your search.</a:t>
            </a:r>
            <a:endParaRPr lang="en-US" dirty="0"/>
          </a:p>
        </p:txBody>
      </p:sp>
    </p:spTree>
    <p:extLst>
      <p:ext uri="{BB962C8B-B14F-4D97-AF65-F5344CB8AC3E}">
        <p14:creationId xmlns:p14="http://schemas.microsoft.com/office/powerpoint/2010/main" val="3587446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8A44A-8007-49EB-80DB-B92168BC2E16}"/>
              </a:ext>
            </a:extLst>
          </p:cNvPr>
          <p:cNvSpPr>
            <a:spLocks noGrp="1"/>
          </p:cNvSpPr>
          <p:nvPr>
            <p:ph type="title"/>
          </p:nvPr>
        </p:nvSpPr>
        <p:spPr/>
        <p:txBody>
          <a:bodyPr>
            <a:normAutofit/>
          </a:bodyPr>
          <a:lstStyle/>
          <a:p>
            <a:r>
              <a:rPr lang="en-US" dirty="0">
                <a:cs typeface="Calibri Light"/>
              </a:rPr>
              <a:t>Ancillary Repositories</a:t>
            </a:r>
            <a:endParaRPr lang="en-US" dirty="0">
              <a:cs typeface="+mj-lt"/>
            </a:endParaRPr>
          </a:p>
        </p:txBody>
      </p:sp>
      <p:sp>
        <p:nvSpPr>
          <p:cNvPr id="3" name="Content Placeholder 2">
            <a:extLst>
              <a:ext uri="{FF2B5EF4-FFF2-40B4-BE49-F238E27FC236}">
                <a16:creationId xmlns:a16="http://schemas.microsoft.com/office/drawing/2014/main" id="{D9393968-A0C5-4F03-AC7A-8295AF4617C9}"/>
              </a:ext>
            </a:extLst>
          </p:cNvPr>
          <p:cNvSpPr>
            <a:spLocks noGrp="1"/>
          </p:cNvSpPr>
          <p:nvPr>
            <p:ph idx="1"/>
          </p:nvPr>
        </p:nvSpPr>
        <p:spPr/>
        <p:txBody>
          <a:bodyPr vert="horz" lIns="91440" tIns="45720" rIns="91440" bIns="45720" rtlCol="0" anchor="t">
            <a:normAutofit fontScale="92500" lnSpcReduction="20000"/>
          </a:bodyPr>
          <a:lstStyle/>
          <a:p>
            <a:r>
              <a:rPr lang="en-US" dirty="0">
                <a:ea typeface="+mn-lt"/>
                <a:cs typeface="+mn-lt"/>
                <a:hlinkClick r:id="rId2"/>
              </a:rPr>
              <a:t>OER Commons</a:t>
            </a:r>
            <a:r>
              <a:rPr lang="en-US">
                <a:ea typeface="+mn-lt"/>
                <a:cs typeface="+mn-lt"/>
              </a:rPr>
              <a:t> is, as stated on its website, "a public digital library of open educational resources."</a:t>
            </a:r>
          </a:p>
          <a:p>
            <a:r>
              <a:rPr lang="en-US" dirty="0">
                <a:ea typeface="+mn-lt"/>
                <a:cs typeface="+mn-lt"/>
                <a:hlinkClick r:id="rId3"/>
              </a:rPr>
              <a:t>Creative Commons Search</a:t>
            </a:r>
            <a:r>
              <a:rPr lang="en-US">
                <a:ea typeface="+mn-lt"/>
                <a:cs typeface="+mn-lt"/>
              </a:rPr>
              <a:t> indexes 500 million+ images, and helps you "Find content you can share, use and remix," but also warns its users to verify licensing on search results.</a:t>
            </a:r>
          </a:p>
          <a:p>
            <a:r>
              <a:rPr lang="en-US" dirty="0">
                <a:ea typeface="+mn-lt"/>
                <a:cs typeface="+mn-lt"/>
                <a:hlinkClick r:id="rId4"/>
              </a:rPr>
              <a:t>SOL*R</a:t>
            </a:r>
            <a:r>
              <a:rPr lang="en-US">
                <a:ea typeface="+mn-lt"/>
                <a:cs typeface="+mn-lt"/>
              </a:rPr>
              <a:t> – freely available online learning resources from BCcampus</a:t>
            </a:r>
          </a:p>
          <a:p>
            <a:r>
              <a:rPr lang="en-US" dirty="0">
                <a:ea typeface="+mn-lt"/>
                <a:cs typeface="+mn-lt"/>
                <a:hlinkClick r:id="rId5"/>
              </a:rPr>
              <a:t>OpenStax Hub</a:t>
            </a:r>
            <a:r>
              <a:rPr lang="en-US">
                <a:ea typeface="+mn-lt"/>
                <a:cs typeface="+mn-lt"/>
              </a:rPr>
              <a:t> - sign up to share ancillaries for OpenStax textbooks</a:t>
            </a:r>
          </a:p>
          <a:p>
            <a:r>
              <a:rPr lang="en-US" dirty="0">
                <a:ea typeface="+mn-lt"/>
                <a:cs typeface="+mn-lt"/>
                <a:hlinkClick r:id="rId6"/>
              </a:rPr>
              <a:t>MERLOT</a:t>
            </a:r>
            <a:r>
              <a:rPr lang="en-US">
                <a:ea typeface="+mn-lt"/>
                <a:cs typeface="+mn-lt"/>
              </a:rPr>
              <a:t> – Multimedia Educational Resource for Learning and Online Teaching (not exclusively Creative Commons licensed)</a:t>
            </a:r>
          </a:p>
          <a:p>
            <a:r>
              <a:rPr lang="en-US" dirty="0">
                <a:ea typeface="+mn-lt"/>
                <a:cs typeface="+mn-lt"/>
                <a:hlinkClick r:id="rId7"/>
              </a:rPr>
              <a:t>SkillsCommons</a:t>
            </a:r>
            <a:r>
              <a:rPr lang="en-US">
                <a:ea typeface="+mn-lt"/>
                <a:cs typeface="+mn-lt"/>
              </a:rPr>
              <a:t> - from the U.S. Department of Labor's Trade Adjustment Assistance Community College and Career Training program</a:t>
            </a:r>
          </a:p>
          <a:p>
            <a:r>
              <a:rPr lang="en-US">
                <a:ea typeface="+mn-lt"/>
                <a:cs typeface="+mn-lt"/>
              </a:rPr>
              <a:t>Need more? Talk to your team librarian!</a:t>
            </a:r>
            <a:endParaRPr lang="en-US"/>
          </a:p>
        </p:txBody>
      </p:sp>
    </p:spTree>
    <p:extLst>
      <p:ext uri="{BB962C8B-B14F-4D97-AF65-F5344CB8AC3E}">
        <p14:creationId xmlns:p14="http://schemas.microsoft.com/office/powerpoint/2010/main" val="2556160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C02D2-B884-49C6-A813-334971D238B6}"/>
              </a:ext>
            </a:extLst>
          </p:cNvPr>
          <p:cNvSpPr>
            <a:spLocks noGrp="1"/>
          </p:cNvSpPr>
          <p:nvPr>
            <p:ph type="title"/>
          </p:nvPr>
        </p:nvSpPr>
        <p:spPr/>
        <p:txBody>
          <a:bodyPr/>
          <a:lstStyle/>
          <a:p>
            <a:r>
              <a:rPr lang="en-US">
                <a:cs typeface="Calibri Light"/>
              </a:rPr>
              <a:t>Further Reading</a:t>
            </a:r>
            <a:endParaRPr lang="en-US"/>
          </a:p>
        </p:txBody>
      </p:sp>
      <p:sp>
        <p:nvSpPr>
          <p:cNvPr id="3" name="Content Placeholder 2">
            <a:extLst>
              <a:ext uri="{FF2B5EF4-FFF2-40B4-BE49-F238E27FC236}">
                <a16:creationId xmlns:a16="http://schemas.microsoft.com/office/drawing/2014/main" id="{1E3B5EC5-8372-455E-9EAE-46457E0A5517}"/>
              </a:ext>
            </a:extLst>
          </p:cNvPr>
          <p:cNvSpPr>
            <a:spLocks noGrp="1"/>
          </p:cNvSpPr>
          <p:nvPr>
            <p:ph idx="1"/>
          </p:nvPr>
        </p:nvSpPr>
        <p:spPr/>
        <p:txBody>
          <a:bodyPr vert="horz" lIns="91440" tIns="45720" rIns="91440" bIns="45720" rtlCol="0" anchor="t">
            <a:noAutofit/>
          </a:bodyPr>
          <a:lstStyle/>
          <a:p>
            <a:pPr>
              <a:buFont typeface="Arial"/>
              <a:buChar char="•"/>
            </a:pPr>
            <a:r>
              <a:rPr lang="en-US" sz="2400">
                <a:ea typeface="+mn-lt"/>
                <a:cs typeface="+mn-lt"/>
              </a:rPr>
              <a:t>Abbey Elder's OER Starter Kit: Ancillary Content </a:t>
            </a:r>
            <a:r>
              <a:rPr lang="en-US" sz="2400" dirty="0">
                <a:cs typeface="Calibri" panose="020F0502020204030204"/>
                <a:hlinkClick r:id="rId2"/>
              </a:rPr>
              <a:t>https://iastate.pressbooks.pub/oerstarterkit/chapter/ancillary-content/</a:t>
            </a:r>
            <a:endParaRPr lang="en-US" sz="2400" dirty="0">
              <a:ea typeface="+mn-lt"/>
              <a:cs typeface="+mn-lt"/>
            </a:endParaRPr>
          </a:p>
          <a:p>
            <a:pPr>
              <a:buFont typeface="Arial"/>
              <a:buChar char="•"/>
            </a:pPr>
            <a:r>
              <a:rPr lang="en-US" sz="2400">
                <a:ea typeface="+mn-lt"/>
                <a:cs typeface="+mn-lt"/>
              </a:rPr>
              <a:t>Abbey Elder's OER Starter Kit: Tools &amp; Techniques for Creating OER </a:t>
            </a:r>
            <a:r>
              <a:rPr lang="en-US" sz="2400" dirty="0">
                <a:ea typeface="+mn-lt"/>
                <a:cs typeface="+mn-lt"/>
                <a:hlinkClick r:id="rId3"/>
              </a:rPr>
              <a:t>https://iastate.pressbooks.pub/oerstarterkit/chapter/tools-creating-oer/</a:t>
            </a:r>
            <a:r>
              <a:rPr lang="en-US" sz="2400">
                <a:ea typeface="+mn-lt"/>
                <a:cs typeface="+mn-lt"/>
              </a:rPr>
              <a:t>  - includes 5-minute video</a:t>
            </a:r>
            <a:endParaRPr lang="en-US" sz="2400" dirty="0">
              <a:ea typeface="+mn-lt"/>
              <a:cs typeface="+mn-lt"/>
            </a:endParaRPr>
          </a:p>
          <a:p>
            <a:pPr>
              <a:buFont typeface="Arial"/>
              <a:buChar char="•"/>
            </a:pPr>
            <a:r>
              <a:rPr lang="en-US" sz="2400">
                <a:cs typeface="Calibri" panose="020F0502020204030204"/>
              </a:rPr>
              <a:t>OER Activity Sourcebook: An Interactive Resource Guide (by N. Salmon) - guide to making Pressbooks interactive with assignments, quizzes, polls, etc., at </a:t>
            </a:r>
            <a:r>
              <a:rPr lang="en-US" sz="2400" dirty="0">
                <a:ea typeface="+mn-lt"/>
                <a:cs typeface="+mn-lt"/>
                <a:hlinkClick r:id="rId4"/>
              </a:rPr>
              <a:t>https://wisc.pb.unizin.org/oersourcebook/</a:t>
            </a:r>
            <a:endParaRPr lang="en-US" sz="2400">
              <a:ea typeface="+mn-lt"/>
              <a:cs typeface="+mn-lt"/>
            </a:endParaRPr>
          </a:p>
          <a:p>
            <a:pPr>
              <a:buFont typeface="Arial"/>
              <a:buChar char="•"/>
            </a:pPr>
            <a:r>
              <a:rPr lang="en-US" sz="2400">
                <a:ea typeface="+mn-lt"/>
                <a:cs typeface="+mn-lt"/>
              </a:rPr>
              <a:t>Faculty OER Toolkit (S. Moist, BC Campus) - ch. 3 "Types of OER (and where to find them)" at </a:t>
            </a:r>
            <a:r>
              <a:rPr lang="en-US" sz="2400" dirty="0">
                <a:cs typeface="Calibri"/>
                <a:hlinkClick r:id="rId5"/>
              </a:rPr>
              <a:t>https://pressbooks.bccampus.ca/facultyoertoolkit/chapter/types-of-oer/</a:t>
            </a:r>
            <a:r>
              <a:rPr lang="en-US" sz="2400" dirty="0">
                <a:ea typeface="+mn-lt"/>
                <a:cs typeface="+mn-lt"/>
              </a:rPr>
              <a:t> </a:t>
            </a:r>
            <a:endParaRPr lang="en-US" sz="2400" dirty="0">
              <a:cs typeface="Calibri"/>
            </a:endParaRPr>
          </a:p>
        </p:txBody>
      </p:sp>
    </p:spTree>
    <p:extLst>
      <p:ext uri="{BB962C8B-B14F-4D97-AF65-F5344CB8AC3E}">
        <p14:creationId xmlns:p14="http://schemas.microsoft.com/office/powerpoint/2010/main" val="4181952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075F1-ABC6-43C9-AC98-FD4E27671ACE}"/>
              </a:ext>
            </a:extLst>
          </p:cNvPr>
          <p:cNvSpPr>
            <a:spLocks noGrp="1"/>
          </p:cNvSpPr>
          <p:nvPr>
            <p:ph type="title"/>
          </p:nvPr>
        </p:nvSpPr>
        <p:spPr/>
        <p:txBody>
          <a:bodyPr/>
          <a:lstStyle/>
          <a:p>
            <a:r>
              <a:rPr lang="en-US" dirty="0">
                <a:cs typeface="Calibri Light"/>
              </a:rPr>
              <a:t>Learning Objectives</a:t>
            </a:r>
            <a:endParaRPr lang="en-US" dirty="0"/>
          </a:p>
        </p:txBody>
      </p:sp>
      <p:sp>
        <p:nvSpPr>
          <p:cNvPr id="3" name="Content Placeholder 2">
            <a:extLst>
              <a:ext uri="{FF2B5EF4-FFF2-40B4-BE49-F238E27FC236}">
                <a16:creationId xmlns:a16="http://schemas.microsoft.com/office/drawing/2014/main" id="{B7590E0F-5E0A-4D79-8DAD-5388901AC0F9}"/>
              </a:ext>
            </a:extLst>
          </p:cNvPr>
          <p:cNvSpPr>
            <a:spLocks noGrp="1"/>
          </p:cNvSpPr>
          <p:nvPr>
            <p:ph idx="1"/>
          </p:nvPr>
        </p:nvSpPr>
        <p:spPr/>
        <p:txBody>
          <a:bodyPr vert="horz" lIns="91440" tIns="45720" rIns="91440" bIns="45720" rtlCol="0" anchor="t">
            <a:normAutofit/>
          </a:bodyPr>
          <a:lstStyle/>
          <a:p>
            <a:r>
              <a:rPr lang="en-US">
                <a:ea typeface="+mn-lt"/>
                <a:cs typeface="+mn-lt"/>
              </a:rPr>
              <a:t>Identify the OER ancillaries an author may want to create, and why</a:t>
            </a:r>
            <a:endParaRPr lang="en-US" dirty="0">
              <a:ea typeface="+mn-lt"/>
              <a:cs typeface="+mn-lt"/>
            </a:endParaRPr>
          </a:p>
          <a:p>
            <a:r>
              <a:rPr lang="en-US">
                <a:ea typeface="+mn-lt"/>
                <a:cs typeface="+mn-lt"/>
              </a:rPr>
              <a:t>Explore examples of those ancillaries</a:t>
            </a:r>
          </a:p>
          <a:p>
            <a:r>
              <a:rPr lang="en-US" dirty="0">
                <a:ea typeface="+mn-lt"/>
                <a:cs typeface="+mn-lt"/>
              </a:rPr>
              <a:t>Locate online repositories of OER ancillaries</a:t>
            </a:r>
          </a:p>
          <a:p>
            <a:r>
              <a:rPr lang="en-US">
                <a:cs typeface="Calibri" panose="020F0502020204030204"/>
              </a:rPr>
              <a:t>Delve into further readings to learn more about creating OER ancillaries</a:t>
            </a:r>
            <a:endParaRPr lang="en-US" dirty="0">
              <a:cs typeface="Calibri" panose="020F0502020204030204"/>
            </a:endParaRPr>
          </a:p>
        </p:txBody>
      </p:sp>
    </p:spTree>
    <p:extLst>
      <p:ext uri="{BB962C8B-B14F-4D97-AF65-F5344CB8AC3E}">
        <p14:creationId xmlns:p14="http://schemas.microsoft.com/office/powerpoint/2010/main" val="924478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24B4-09B4-44EB-88C6-F757951879D8}"/>
              </a:ext>
            </a:extLst>
          </p:cNvPr>
          <p:cNvSpPr>
            <a:spLocks noGrp="1"/>
          </p:cNvSpPr>
          <p:nvPr>
            <p:ph type="title"/>
          </p:nvPr>
        </p:nvSpPr>
        <p:spPr/>
        <p:txBody>
          <a:bodyPr/>
          <a:lstStyle/>
          <a:p>
            <a:r>
              <a:rPr lang="en-US" dirty="0">
                <a:cs typeface="Calibri Light"/>
              </a:rPr>
              <a:t>Introduction</a:t>
            </a:r>
            <a:endParaRPr lang="en-US" dirty="0"/>
          </a:p>
        </p:txBody>
      </p:sp>
      <p:sp>
        <p:nvSpPr>
          <p:cNvPr id="3" name="Content Placeholder 2">
            <a:extLst>
              <a:ext uri="{FF2B5EF4-FFF2-40B4-BE49-F238E27FC236}">
                <a16:creationId xmlns:a16="http://schemas.microsoft.com/office/drawing/2014/main" id="{821EB763-6C66-4466-88FB-A594F8503348}"/>
              </a:ext>
            </a:extLst>
          </p:cNvPr>
          <p:cNvSpPr>
            <a:spLocks noGrp="1"/>
          </p:cNvSpPr>
          <p:nvPr>
            <p:ph idx="1"/>
          </p:nvPr>
        </p:nvSpPr>
        <p:spPr/>
        <p:txBody>
          <a:bodyPr vert="horz" lIns="91440" tIns="45720" rIns="91440" bIns="45720" rtlCol="0" anchor="t">
            <a:normAutofit/>
          </a:bodyPr>
          <a:lstStyle/>
          <a:p>
            <a:pPr>
              <a:buNone/>
            </a:pPr>
            <a:r>
              <a:rPr lang="en-US" baseline="30000">
                <a:ea typeface="+mn-lt"/>
                <a:cs typeface="+mn-lt"/>
              </a:rPr>
              <a:t>Taking on the creation of an OER textbook is a project that, for many college instructors, is either too big or unnecessary because good textbooks already exist in their discipline. An alternative project is to create OER ancillary materials. These supplemental items make important contributions to the academic community by providing free, shareable, and high-quality teaching and learning materials that offer competitive alternatives to paid commercial publisher packages. </a:t>
            </a:r>
            <a:endParaRPr lang="en-US">
              <a:ea typeface="+mn-lt"/>
              <a:cs typeface="+mn-lt"/>
            </a:endParaRPr>
          </a:p>
          <a:p>
            <a:pPr>
              <a:buNone/>
            </a:pPr>
            <a:r>
              <a:rPr lang="en-US" baseline="30000">
                <a:ea typeface="+mn-lt"/>
                <a:cs typeface="+mn-lt"/>
              </a:rPr>
              <a:t>Choosing to “go OER” is facilitated by sites like </a:t>
            </a:r>
            <a:r>
              <a:rPr lang="en-US" u="sng" baseline="30000" dirty="0">
                <a:ea typeface="+mn-lt"/>
                <a:cs typeface="+mn-lt"/>
                <a:hlinkClick r:id="rId2"/>
              </a:rPr>
              <a:t>OER Commons</a:t>
            </a:r>
            <a:r>
              <a:rPr lang="en-US" baseline="30000">
                <a:ea typeface="+mn-lt"/>
                <a:cs typeface="+mn-lt"/>
              </a:rPr>
              <a:t>, whose mission is to help us “Explore, create, and collaborate with educators around the world to improve curriculum.”</a:t>
            </a:r>
            <a:endParaRPr lang="en-US">
              <a:ea typeface="+mn-lt"/>
              <a:cs typeface="+mn-lt"/>
            </a:endParaRPr>
          </a:p>
          <a:p>
            <a:pPr>
              <a:buNone/>
            </a:pPr>
            <a:r>
              <a:rPr lang="en-US" baseline="30000">
                <a:ea typeface="+mn-lt"/>
                <a:cs typeface="+mn-lt"/>
              </a:rPr>
              <a:t>This PowerPoint presentation identifies many types of OER ancillaries, offers examples of each type, points you to online repositories of existing OER ancillaries, and provides further readings.</a:t>
            </a:r>
            <a:endParaRPr lang="en-US"/>
          </a:p>
          <a:p>
            <a:pPr marL="0" indent="0">
              <a:buNone/>
            </a:pPr>
            <a:endParaRPr lang="en-US" dirty="0">
              <a:cs typeface="Calibri" panose="020F0502020204030204"/>
            </a:endParaRPr>
          </a:p>
        </p:txBody>
      </p:sp>
    </p:spTree>
    <p:extLst>
      <p:ext uri="{BB962C8B-B14F-4D97-AF65-F5344CB8AC3E}">
        <p14:creationId xmlns:p14="http://schemas.microsoft.com/office/powerpoint/2010/main" val="1581928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275E-1B4D-449F-A47A-045348A1E007}"/>
              </a:ext>
            </a:extLst>
          </p:cNvPr>
          <p:cNvSpPr>
            <a:spLocks noGrp="1"/>
          </p:cNvSpPr>
          <p:nvPr>
            <p:ph type="title"/>
          </p:nvPr>
        </p:nvSpPr>
        <p:spPr/>
        <p:txBody>
          <a:bodyPr/>
          <a:lstStyle/>
          <a:p>
            <a:r>
              <a:rPr lang="en-US">
                <a:cs typeface="Calibri Light"/>
              </a:rPr>
              <a:t>Course Building Materials</a:t>
            </a:r>
            <a:endParaRPr lang="en-US"/>
          </a:p>
        </p:txBody>
      </p:sp>
      <p:sp>
        <p:nvSpPr>
          <p:cNvPr id="3" name="Text Placeholder 2">
            <a:extLst>
              <a:ext uri="{FF2B5EF4-FFF2-40B4-BE49-F238E27FC236}">
                <a16:creationId xmlns:a16="http://schemas.microsoft.com/office/drawing/2014/main" id="{CF86A651-4EFD-4EF8-A49E-665A749C688F}"/>
              </a:ext>
            </a:extLst>
          </p:cNvPr>
          <p:cNvSpPr>
            <a:spLocks noGrp="1"/>
          </p:cNvSpPr>
          <p:nvPr>
            <p:ph type="body" idx="1"/>
          </p:nvPr>
        </p:nvSpPr>
        <p:spPr/>
        <p:txBody>
          <a:bodyPr vert="horz" lIns="91440" tIns="45720" rIns="91440" bIns="45720" rtlCol="0" anchor="t">
            <a:normAutofit/>
          </a:bodyPr>
          <a:lstStyle/>
          <a:p>
            <a:r>
              <a:rPr lang="en-US">
                <a:cs typeface="Calibri"/>
              </a:rPr>
              <a:t>These items help instructors design, build, and organize the content of their classes.</a:t>
            </a:r>
            <a:endParaRPr lang="en-US"/>
          </a:p>
        </p:txBody>
      </p:sp>
    </p:spTree>
    <p:extLst>
      <p:ext uri="{BB962C8B-B14F-4D97-AF65-F5344CB8AC3E}">
        <p14:creationId xmlns:p14="http://schemas.microsoft.com/office/powerpoint/2010/main" val="447518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AD3A-A280-49FF-AE73-DC2754C4AAB7}"/>
              </a:ext>
            </a:extLst>
          </p:cNvPr>
          <p:cNvSpPr>
            <a:spLocks noGrp="1"/>
          </p:cNvSpPr>
          <p:nvPr>
            <p:ph type="title"/>
          </p:nvPr>
        </p:nvSpPr>
        <p:spPr/>
        <p:txBody>
          <a:bodyPr/>
          <a:lstStyle/>
          <a:p>
            <a:r>
              <a:rPr lang="en-US">
                <a:cs typeface="Calibri Light"/>
              </a:rPr>
              <a:t>Examples of Course Building Materials</a:t>
            </a:r>
            <a:endParaRPr lang="en-US" dirty="0">
              <a:cs typeface="Calibri Light"/>
            </a:endParaRPr>
          </a:p>
        </p:txBody>
      </p:sp>
      <p:sp>
        <p:nvSpPr>
          <p:cNvPr id="3" name="Content Placeholder 2">
            <a:extLst>
              <a:ext uri="{FF2B5EF4-FFF2-40B4-BE49-F238E27FC236}">
                <a16:creationId xmlns:a16="http://schemas.microsoft.com/office/drawing/2014/main" id="{9AC1B35E-81C0-4FFE-BA4C-FCBC13802298}"/>
              </a:ext>
            </a:extLst>
          </p:cNvPr>
          <p:cNvSpPr>
            <a:spLocks noGrp="1"/>
          </p:cNvSpPr>
          <p:nvPr>
            <p:ph idx="1"/>
          </p:nvPr>
        </p:nvSpPr>
        <p:spPr/>
        <p:txBody>
          <a:bodyPr vert="horz" lIns="91440" tIns="45720" rIns="91440" bIns="45720" rtlCol="0" anchor="t">
            <a:normAutofit fontScale="92500" lnSpcReduction="10000"/>
          </a:bodyPr>
          <a:lstStyle/>
          <a:p>
            <a:r>
              <a:rPr lang="en-US" baseline="30000">
                <a:ea typeface="+mn-lt"/>
                <a:cs typeface="+mn-lt"/>
              </a:rPr>
              <a:t>Syllabus - </a:t>
            </a:r>
            <a:r>
              <a:rPr lang="en-US" u="sng" baseline="30000" dirty="0">
                <a:ea typeface="+mn-lt"/>
                <a:cs typeface="+mn-lt"/>
                <a:hlinkClick r:id="rId2"/>
              </a:rPr>
              <a:t>Introduction to Sustainable Energy</a:t>
            </a:r>
            <a:r>
              <a:rPr lang="en-US" baseline="30000" dirty="0">
                <a:ea typeface="+mn-lt"/>
                <a:cs typeface="+mn-lt"/>
              </a:rPr>
              <a:t> </a:t>
            </a:r>
            <a:r>
              <a:rPr lang="en-US" baseline="30000">
                <a:ea typeface="+mn-lt"/>
                <a:cs typeface="+mn-lt"/>
              </a:rPr>
              <a:t>(2010, MIT OpenCourseWare)</a:t>
            </a:r>
            <a:endParaRPr lang="en-US">
              <a:ea typeface="+mn-lt"/>
              <a:cs typeface="+mn-lt"/>
            </a:endParaRPr>
          </a:p>
          <a:p>
            <a:r>
              <a:rPr lang="en-US" baseline="30000">
                <a:ea typeface="+mn-lt"/>
                <a:cs typeface="+mn-lt"/>
              </a:rPr>
              <a:t>Full Course – </a:t>
            </a:r>
            <a:r>
              <a:rPr lang="en-US" u="sng" baseline="30000" dirty="0">
                <a:ea typeface="+mn-lt"/>
                <a:cs typeface="+mn-lt"/>
                <a:hlinkClick r:id="rId3"/>
              </a:rPr>
              <a:t>Electrical Troubleshooting</a:t>
            </a:r>
            <a:r>
              <a:rPr lang="en-US" baseline="30000">
                <a:ea typeface="+mn-lt"/>
                <a:cs typeface="+mn-lt"/>
              </a:rPr>
              <a:t> (2020, Linn-Benton Community College), </a:t>
            </a:r>
            <a:r>
              <a:rPr lang="en-US" u="sng" baseline="30000" dirty="0">
                <a:ea typeface="+mn-lt"/>
                <a:cs typeface="+mn-lt"/>
                <a:hlinkClick r:id="rId4"/>
              </a:rPr>
              <a:t>Introduction to Mass Media</a:t>
            </a:r>
            <a:r>
              <a:rPr lang="en-US" baseline="30000">
                <a:ea typeface="+mn-lt"/>
                <a:cs typeface="+mn-lt"/>
              </a:rPr>
              <a:t> (2013, Open Washington)</a:t>
            </a:r>
            <a:endParaRPr lang="en-US">
              <a:ea typeface="+mn-lt"/>
              <a:cs typeface="+mn-lt"/>
            </a:endParaRPr>
          </a:p>
          <a:p>
            <a:r>
              <a:rPr lang="en-US" baseline="30000">
                <a:ea typeface="+mn-lt"/>
                <a:cs typeface="+mn-lt"/>
              </a:rPr>
              <a:t>Lecture – </a:t>
            </a:r>
            <a:r>
              <a:rPr lang="en-US" u="sng" baseline="30000" dirty="0">
                <a:ea typeface="+mn-lt"/>
                <a:cs typeface="+mn-lt"/>
                <a:hlinkClick r:id="rId5"/>
              </a:rPr>
              <a:t>Air Pollution: A Global Threat to Our Health</a:t>
            </a:r>
            <a:r>
              <a:rPr lang="en-US" baseline="30000">
                <a:ea typeface="+mn-lt"/>
                <a:cs typeface="+mn-lt"/>
              </a:rPr>
              <a:t> (University of Copenhagen)</a:t>
            </a:r>
            <a:endParaRPr lang="en-US">
              <a:ea typeface="+mn-lt"/>
              <a:cs typeface="+mn-lt"/>
            </a:endParaRPr>
          </a:p>
          <a:p>
            <a:r>
              <a:rPr lang="en-US" baseline="30000">
                <a:ea typeface="+mn-lt"/>
                <a:cs typeface="+mn-lt"/>
              </a:rPr>
              <a:t>Lecture Notes – </a:t>
            </a:r>
            <a:r>
              <a:rPr lang="en-US" u="sng" baseline="30000" dirty="0">
                <a:ea typeface="+mn-lt"/>
                <a:cs typeface="+mn-lt"/>
                <a:hlinkClick r:id="rId6"/>
              </a:rPr>
              <a:t>Adolescent Health and Development</a:t>
            </a:r>
            <a:r>
              <a:rPr lang="en-US" baseline="30000">
                <a:ea typeface="+mn-lt"/>
                <a:cs typeface="+mn-lt"/>
              </a:rPr>
              <a:t> (Johns Hopkins University)</a:t>
            </a:r>
            <a:endParaRPr lang="en-US">
              <a:ea typeface="+mn-lt"/>
              <a:cs typeface="+mn-lt"/>
            </a:endParaRPr>
          </a:p>
          <a:p>
            <a:r>
              <a:rPr lang="en-US" baseline="30000">
                <a:ea typeface="+mn-lt"/>
                <a:cs typeface="+mn-lt"/>
              </a:rPr>
              <a:t>Lesson – </a:t>
            </a:r>
            <a:r>
              <a:rPr lang="en-US" u="sng" baseline="30000" dirty="0">
                <a:ea typeface="+mn-lt"/>
                <a:cs typeface="+mn-lt"/>
                <a:hlinkClick r:id="rId7"/>
              </a:rPr>
              <a:t>Introduction to Financial Accounting</a:t>
            </a:r>
            <a:r>
              <a:rPr lang="en-US" baseline="30000">
                <a:ea typeface="+mn-lt"/>
                <a:cs typeface="+mn-lt"/>
              </a:rPr>
              <a:t> (2016), </a:t>
            </a:r>
            <a:r>
              <a:rPr lang="en-US" u="sng" baseline="30000" dirty="0">
                <a:ea typeface="+mn-lt"/>
                <a:cs typeface="+mn-lt"/>
                <a:hlinkClick r:id="rId8"/>
              </a:rPr>
              <a:t>Mitosis and Microscopy</a:t>
            </a:r>
            <a:r>
              <a:rPr lang="en-US" baseline="30000">
                <a:ea typeface="+mn-lt"/>
                <a:cs typeface="+mn-lt"/>
              </a:rPr>
              <a:t> (2020, Allen Institute)</a:t>
            </a:r>
            <a:endParaRPr lang="en-US">
              <a:ea typeface="+mn-lt"/>
              <a:cs typeface="+mn-lt"/>
            </a:endParaRPr>
          </a:p>
          <a:p>
            <a:r>
              <a:rPr lang="en-US" baseline="30000">
                <a:ea typeface="+mn-lt"/>
                <a:cs typeface="+mn-lt"/>
              </a:rPr>
              <a:t>Lesson Plan – </a:t>
            </a:r>
            <a:r>
              <a:rPr lang="en-US" u="sng" baseline="30000" dirty="0">
                <a:ea typeface="+mn-lt"/>
                <a:cs typeface="+mn-lt"/>
                <a:hlinkClick r:id="rId9"/>
              </a:rPr>
              <a:t>Electrical Power Drives</a:t>
            </a:r>
            <a:r>
              <a:rPr lang="en-US" baseline="30000">
                <a:ea typeface="+mn-lt"/>
                <a:cs typeface="+mn-lt"/>
              </a:rPr>
              <a:t> (2016, Delft University of Technology)</a:t>
            </a:r>
            <a:endParaRPr lang="en-US">
              <a:ea typeface="+mn-lt"/>
              <a:cs typeface="+mn-lt"/>
            </a:endParaRPr>
          </a:p>
          <a:p>
            <a:r>
              <a:rPr lang="en-US" baseline="30000">
                <a:ea typeface="+mn-lt"/>
                <a:cs typeface="+mn-lt"/>
              </a:rPr>
              <a:t>Module – </a:t>
            </a:r>
            <a:r>
              <a:rPr lang="en-US" u="sng" baseline="30000" dirty="0">
                <a:ea typeface="+mn-lt"/>
                <a:cs typeface="+mn-lt"/>
                <a:hlinkClick r:id="rId10"/>
              </a:rPr>
              <a:t>23 Things for Digital Knowledge</a:t>
            </a:r>
            <a:r>
              <a:rPr lang="en-US" baseline="30000">
                <a:ea typeface="+mn-lt"/>
                <a:cs typeface="+mn-lt"/>
              </a:rPr>
              <a:t> (University of Edinburgh)</a:t>
            </a:r>
            <a:endParaRPr lang="en-US">
              <a:ea typeface="+mn-lt"/>
              <a:cs typeface="+mn-lt"/>
            </a:endParaRPr>
          </a:p>
          <a:p>
            <a:r>
              <a:rPr lang="en-US" baseline="30000">
                <a:ea typeface="+mn-lt"/>
                <a:cs typeface="+mn-lt"/>
              </a:rPr>
              <a:t>PowerPoint Slides – </a:t>
            </a:r>
            <a:r>
              <a:rPr lang="en-US" u="sng" baseline="30000" dirty="0">
                <a:ea typeface="+mn-lt"/>
                <a:cs typeface="+mn-lt"/>
                <a:hlinkClick r:id="rId11"/>
              </a:rPr>
              <a:t>Biology II PowerPoint Lectures</a:t>
            </a:r>
            <a:r>
              <a:rPr lang="en-US" baseline="30000">
                <a:ea typeface="+mn-lt"/>
                <a:cs typeface="+mn-lt"/>
              </a:rPr>
              <a:t> (Lumen)</a:t>
            </a:r>
            <a:endParaRPr lang="en-US">
              <a:ea typeface="+mn-lt"/>
              <a:cs typeface="+mn-lt"/>
            </a:endParaRPr>
          </a:p>
          <a:p>
            <a:r>
              <a:rPr lang="en-US" baseline="30000">
                <a:ea typeface="+mn-lt"/>
                <a:cs typeface="+mn-lt"/>
              </a:rPr>
              <a:t>Unit of Study – </a:t>
            </a:r>
            <a:r>
              <a:rPr lang="en-US" u="sng" baseline="30000" dirty="0">
                <a:ea typeface="+mn-lt"/>
                <a:cs typeface="+mn-lt"/>
                <a:hlinkClick r:id="rId12"/>
              </a:rPr>
              <a:t>3D Modelling with Processing</a:t>
            </a:r>
            <a:r>
              <a:rPr lang="en-US" baseline="30000">
                <a:ea typeface="+mn-lt"/>
                <a:cs typeface="+mn-lt"/>
              </a:rPr>
              <a:t> (2021), </a:t>
            </a:r>
            <a:r>
              <a:rPr lang="en-US" u="sng" baseline="30000" dirty="0">
                <a:ea typeface="+mn-lt"/>
                <a:cs typeface="+mn-lt"/>
                <a:hlinkClick r:id="rId13"/>
              </a:rPr>
              <a:t>CTE Online</a:t>
            </a:r>
            <a:r>
              <a:rPr lang="en-US" baseline="30000">
                <a:ea typeface="+mn-lt"/>
                <a:cs typeface="+mn-lt"/>
              </a:rPr>
              <a:t> (2020, California Dept. Of Ed.)</a:t>
            </a:r>
            <a:endParaRPr lang="en-US">
              <a:ea typeface="+mn-lt"/>
              <a:cs typeface="+mn-lt"/>
            </a:endParaRPr>
          </a:p>
          <a:p>
            <a:endParaRPr lang="en-US" dirty="0">
              <a:cs typeface="Calibri"/>
            </a:endParaRPr>
          </a:p>
        </p:txBody>
      </p:sp>
    </p:spTree>
    <p:extLst>
      <p:ext uri="{BB962C8B-B14F-4D97-AF65-F5344CB8AC3E}">
        <p14:creationId xmlns:p14="http://schemas.microsoft.com/office/powerpoint/2010/main" val="1630714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BE7C8-584A-490D-9E46-12B06CFD98E1}"/>
              </a:ext>
            </a:extLst>
          </p:cNvPr>
          <p:cNvSpPr>
            <a:spLocks noGrp="1"/>
          </p:cNvSpPr>
          <p:nvPr>
            <p:ph type="title"/>
          </p:nvPr>
        </p:nvSpPr>
        <p:spPr/>
        <p:txBody>
          <a:bodyPr/>
          <a:lstStyle/>
          <a:p>
            <a:r>
              <a:rPr lang="en-US">
                <a:cs typeface="Calibri Light"/>
              </a:rPr>
              <a:t>Active Learning</a:t>
            </a:r>
            <a:endParaRPr lang="en-US"/>
          </a:p>
        </p:txBody>
      </p:sp>
      <p:sp>
        <p:nvSpPr>
          <p:cNvPr id="3" name="Text Placeholder 2">
            <a:extLst>
              <a:ext uri="{FF2B5EF4-FFF2-40B4-BE49-F238E27FC236}">
                <a16:creationId xmlns:a16="http://schemas.microsoft.com/office/drawing/2014/main" id="{71D3E394-E31E-462E-89EB-A96D163BB962}"/>
              </a:ext>
            </a:extLst>
          </p:cNvPr>
          <p:cNvSpPr>
            <a:spLocks noGrp="1"/>
          </p:cNvSpPr>
          <p:nvPr>
            <p:ph type="body" idx="1"/>
          </p:nvPr>
        </p:nvSpPr>
        <p:spPr/>
        <p:txBody>
          <a:bodyPr vert="horz" lIns="91440" tIns="45720" rIns="91440" bIns="45720" rtlCol="0" anchor="t">
            <a:normAutofit/>
          </a:bodyPr>
          <a:lstStyle/>
          <a:p>
            <a:r>
              <a:rPr lang="en-US">
                <a:cs typeface="Calibri"/>
              </a:rPr>
              <a:t>These supplementary items engage students with hands-on learning opportunities.</a:t>
            </a:r>
            <a:endParaRPr lang="en-US"/>
          </a:p>
        </p:txBody>
      </p:sp>
    </p:spTree>
    <p:extLst>
      <p:ext uri="{BB962C8B-B14F-4D97-AF65-F5344CB8AC3E}">
        <p14:creationId xmlns:p14="http://schemas.microsoft.com/office/powerpoint/2010/main" val="399494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43031-CC21-4310-B5EF-C52AC3632C21}"/>
              </a:ext>
            </a:extLst>
          </p:cNvPr>
          <p:cNvSpPr>
            <a:spLocks noGrp="1"/>
          </p:cNvSpPr>
          <p:nvPr>
            <p:ph type="title"/>
          </p:nvPr>
        </p:nvSpPr>
        <p:spPr/>
        <p:txBody>
          <a:bodyPr/>
          <a:lstStyle/>
          <a:p>
            <a:r>
              <a:rPr lang="en-US">
                <a:cs typeface="Calibri Light"/>
              </a:rPr>
              <a:t>Examples of Active Learning OERs</a:t>
            </a:r>
            <a:endParaRPr lang="en-US"/>
          </a:p>
        </p:txBody>
      </p:sp>
      <p:sp>
        <p:nvSpPr>
          <p:cNvPr id="3" name="Content Placeholder 2">
            <a:extLst>
              <a:ext uri="{FF2B5EF4-FFF2-40B4-BE49-F238E27FC236}">
                <a16:creationId xmlns:a16="http://schemas.microsoft.com/office/drawing/2014/main" id="{EE85659A-588A-441C-B7EC-D166E623B1FD}"/>
              </a:ext>
            </a:extLst>
          </p:cNvPr>
          <p:cNvSpPr>
            <a:spLocks noGrp="1"/>
          </p:cNvSpPr>
          <p:nvPr>
            <p:ph idx="1"/>
          </p:nvPr>
        </p:nvSpPr>
        <p:spPr/>
        <p:txBody>
          <a:bodyPr vert="horz" lIns="91440" tIns="45720" rIns="91440" bIns="45720" rtlCol="0" anchor="t">
            <a:normAutofit/>
          </a:bodyPr>
          <a:lstStyle/>
          <a:p>
            <a:r>
              <a:rPr lang="en-US" baseline="30000">
                <a:ea typeface="+mn-lt"/>
                <a:cs typeface="+mn-lt"/>
              </a:rPr>
              <a:t>Activity/Lab - </a:t>
            </a:r>
            <a:r>
              <a:rPr lang="en-US" u="sng" baseline="30000" dirty="0">
                <a:ea typeface="+mn-lt"/>
                <a:cs typeface="+mn-lt"/>
                <a:hlinkClick r:id="rId2"/>
              </a:rPr>
              <a:t>Interactive Physics Demos</a:t>
            </a:r>
            <a:r>
              <a:rPr lang="en-US" baseline="30000">
                <a:ea typeface="+mn-lt"/>
                <a:cs typeface="+mn-lt"/>
              </a:rPr>
              <a:t> (2019, USMA for OpenStax), </a:t>
            </a:r>
            <a:r>
              <a:rPr lang="en-US" u="sng" baseline="30000" dirty="0">
                <a:ea typeface="+mn-lt"/>
                <a:cs typeface="+mn-lt"/>
                <a:hlinkClick r:id="rId3"/>
              </a:rPr>
              <a:t>Experiment Problem in Kinematics</a:t>
            </a:r>
            <a:r>
              <a:rPr lang="en-US" baseline="30000" dirty="0">
                <a:ea typeface="+mn-lt"/>
                <a:cs typeface="+mn-lt"/>
              </a:rPr>
              <a:t> </a:t>
            </a:r>
            <a:r>
              <a:rPr lang="en-US" baseline="30000">
                <a:ea typeface="+mn-lt"/>
                <a:cs typeface="+mn-lt"/>
              </a:rPr>
              <a:t>(2014, SERC)</a:t>
            </a:r>
            <a:endParaRPr lang="en-US">
              <a:ea typeface="+mn-lt"/>
              <a:cs typeface="+mn-lt"/>
            </a:endParaRPr>
          </a:p>
          <a:p>
            <a:r>
              <a:rPr lang="en-US" baseline="30000">
                <a:ea typeface="+mn-lt"/>
                <a:cs typeface="+mn-lt"/>
              </a:rPr>
              <a:t>Game – </a:t>
            </a:r>
            <a:r>
              <a:rPr lang="en-US" u="sng" baseline="30000" dirty="0">
                <a:ea typeface="+mn-lt"/>
                <a:cs typeface="+mn-lt"/>
                <a:hlinkClick r:id="rId4"/>
              </a:rPr>
              <a:t>Stax Investing Game</a:t>
            </a:r>
            <a:r>
              <a:rPr lang="en-US" baseline="30000">
                <a:ea typeface="+mn-lt"/>
                <a:cs typeface="+mn-lt"/>
              </a:rPr>
              <a:t> (2021), </a:t>
            </a:r>
            <a:r>
              <a:rPr lang="en-US" u="sng" baseline="30000" dirty="0">
                <a:ea typeface="+mn-lt"/>
                <a:cs typeface="+mn-lt"/>
                <a:hlinkClick r:id="rId5"/>
              </a:rPr>
              <a:t>Mutation Detective</a:t>
            </a:r>
            <a:r>
              <a:rPr lang="en-US" baseline="30000">
                <a:ea typeface="+mn-lt"/>
                <a:cs typeface="+mn-lt"/>
              </a:rPr>
              <a:t> (2020), </a:t>
            </a:r>
            <a:r>
              <a:rPr lang="en-US" u="sng" baseline="30000" dirty="0">
                <a:ea typeface="+mn-lt"/>
                <a:cs typeface="+mn-lt"/>
                <a:hlinkClick r:id="rId6"/>
              </a:rPr>
              <a:t>Medicine Games: Blood Typing</a:t>
            </a:r>
            <a:r>
              <a:rPr lang="en-US" baseline="30000">
                <a:ea typeface="+mn-lt"/>
                <a:cs typeface="+mn-lt"/>
              </a:rPr>
              <a:t> (2013, Nobel Foundation)</a:t>
            </a:r>
            <a:endParaRPr lang="en-US">
              <a:ea typeface="+mn-lt"/>
              <a:cs typeface="+mn-lt"/>
            </a:endParaRPr>
          </a:p>
          <a:p>
            <a:r>
              <a:rPr lang="en-US" baseline="30000">
                <a:ea typeface="+mn-lt"/>
                <a:cs typeface="+mn-lt"/>
              </a:rPr>
              <a:t>Homework/Assignment - </a:t>
            </a:r>
            <a:r>
              <a:rPr lang="en-US" u="sng" baseline="30000" dirty="0">
                <a:ea typeface="+mn-lt"/>
                <a:cs typeface="+mn-lt"/>
                <a:hlinkClick r:id="rId7"/>
              </a:rPr>
              <a:t>Agriculture Math Packet</a:t>
            </a:r>
            <a:r>
              <a:rPr lang="en-US" baseline="30000">
                <a:ea typeface="+mn-lt"/>
                <a:cs typeface="+mn-lt"/>
              </a:rPr>
              <a:t> (2020), </a:t>
            </a:r>
            <a:r>
              <a:rPr lang="en-US" u="sng" baseline="30000" dirty="0">
                <a:ea typeface="+mn-lt"/>
                <a:cs typeface="+mn-lt"/>
                <a:hlinkClick r:id="rId8"/>
              </a:rPr>
              <a:t>Anatomy &amp; Physiology Lab Homework and Reference Materials</a:t>
            </a:r>
            <a:r>
              <a:rPr lang="en-US" baseline="30000">
                <a:ea typeface="+mn-lt"/>
                <a:cs typeface="+mn-lt"/>
              </a:rPr>
              <a:t> (2017), </a:t>
            </a:r>
            <a:r>
              <a:rPr lang="en-US" u="sng" baseline="30000" dirty="0">
                <a:ea typeface="+mn-lt"/>
                <a:cs typeface="+mn-lt"/>
                <a:hlinkClick r:id="rId9"/>
              </a:rPr>
              <a:t>Engaging Students in Biology Using Animations</a:t>
            </a:r>
            <a:r>
              <a:rPr lang="en-US" baseline="30000">
                <a:ea typeface="+mn-lt"/>
                <a:cs typeface="+mn-lt"/>
              </a:rPr>
              <a:t> (2016)</a:t>
            </a:r>
            <a:endParaRPr lang="en-US">
              <a:ea typeface="+mn-lt"/>
              <a:cs typeface="+mn-lt"/>
            </a:endParaRPr>
          </a:p>
          <a:p>
            <a:r>
              <a:rPr lang="en-US" baseline="30000">
                <a:ea typeface="+mn-lt"/>
                <a:cs typeface="+mn-lt"/>
              </a:rPr>
              <a:t>Interactive – </a:t>
            </a:r>
            <a:r>
              <a:rPr lang="en-US" u="sng" baseline="30000" dirty="0">
                <a:ea typeface="+mn-lt"/>
                <a:cs typeface="+mn-lt"/>
                <a:hlinkClick r:id="rId10"/>
              </a:rPr>
              <a:t>Citizen Science Association</a:t>
            </a:r>
            <a:r>
              <a:rPr lang="en-US" baseline="30000">
                <a:ea typeface="+mn-lt"/>
                <a:cs typeface="+mn-lt"/>
              </a:rPr>
              <a:t>, </a:t>
            </a:r>
            <a:r>
              <a:rPr lang="en-US" u="sng" baseline="30000" dirty="0">
                <a:ea typeface="+mn-lt"/>
                <a:cs typeface="+mn-lt"/>
                <a:hlinkClick r:id="rId11"/>
              </a:rPr>
              <a:t>Biomechanics WeBWork Problems</a:t>
            </a:r>
            <a:r>
              <a:rPr lang="en-US" baseline="30000">
                <a:ea typeface="+mn-lt"/>
                <a:cs typeface="+mn-lt"/>
              </a:rPr>
              <a:t>, </a:t>
            </a:r>
            <a:r>
              <a:rPr lang="en-US" u="sng" baseline="30000" dirty="0">
                <a:ea typeface="+mn-lt"/>
                <a:cs typeface="+mn-lt"/>
                <a:hlinkClick r:id="rId12"/>
              </a:rPr>
              <a:t>Sustainable Facilities Tool</a:t>
            </a:r>
            <a:endParaRPr lang="en-US">
              <a:ea typeface="+mn-lt"/>
              <a:cs typeface="+mn-lt"/>
            </a:endParaRPr>
          </a:p>
          <a:p>
            <a:r>
              <a:rPr lang="en-US" baseline="30000">
                <a:ea typeface="+mn-lt"/>
                <a:cs typeface="+mn-lt"/>
              </a:rPr>
              <a:t>Simulations – </a:t>
            </a:r>
            <a:r>
              <a:rPr lang="en-US" u="sng" baseline="30000" dirty="0">
                <a:ea typeface="+mn-lt"/>
                <a:cs typeface="+mn-lt"/>
                <a:hlinkClick r:id="rId13"/>
              </a:rPr>
              <a:t>Engineering Technology</a:t>
            </a:r>
            <a:r>
              <a:rPr lang="en-US" baseline="30000">
                <a:ea typeface="+mn-lt"/>
                <a:cs typeface="+mn-lt"/>
              </a:rPr>
              <a:t>, </a:t>
            </a:r>
            <a:r>
              <a:rPr lang="en-US" u="sng" baseline="30000" dirty="0">
                <a:ea typeface="+mn-lt"/>
                <a:cs typeface="+mn-lt"/>
                <a:hlinkClick r:id="rId14"/>
              </a:rPr>
              <a:t>PhET</a:t>
            </a:r>
            <a:endParaRPr lang="en-US">
              <a:ea typeface="+mn-lt"/>
              <a:cs typeface="+mn-lt"/>
            </a:endParaRPr>
          </a:p>
          <a:p>
            <a:r>
              <a:rPr lang="en-US" baseline="30000">
                <a:ea typeface="+mn-lt"/>
                <a:cs typeface="+mn-lt"/>
              </a:rPr>
              <a:t>Teaching/Learning Strategy</a:t>
            </a:r>
            <a:r>
              <a:rPr lang="en-US" i="1" baseline="30000">
                <a:ea typeface="+mn-lt"/>
                <a:cs typeface="+mn-lt"/>
              </a:rPr>
              <a:t> - </a:t>
            </a:r>
            <a:r>
              <a:rPr lang="en-US" i="1" u="sng" baseline="30000" dirty="0">
                <a:ea typeface="+mn-lt"/>
                <a:cs typeface="+mn-lt"/>
                <a:hlinkClick r:id="rId15"/>
              </a:rPr>
              <a:t>10 Things You Can Do with ArcGIS Online and Story Maps</a:t>
            </a:r>
            <a:endParaRPr lang="en-US">
              <a:ea typeface="+mn-lt"/>
              <a:cs typeface="+mn-lt"/>
            </a:endParaRPr>
          </a:p>
        </p:txBody>
      </p:sp>
    </p:spTree>
    <p:extLst>
      <p:ext uri="{BB962C8B-B14F-4D97-AF65-F5344CB8AC3E}">
        <p14:creationId xmlns:p14="http://schemas.microsoft.com/office/powerpoint/2010/main" val="336323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D1F6-14D7-4808-80BD-E80C70B42CC2}"/>
              </a:ext>
            </a:extLst>
          </p:cNvPr>
          <p:cNvSpPr>
            <a:spLocks noGrp="1"/>
          </p:cNvSpPr>
          <p:nvPr>
            <p:ph type="title"/>
          </p:nvPr>
        </p:nvSpPr>
        <p:spPr/>
        <p:txBody>
          <a:bodyPr/>
          <a:lstStyle/>
          <a:p>
            <a:r>
              <a:rPr lang="en-US">
                <a:cs typeface="Calibri Light"/>
              </a:rPr>
              <a:t>Readings, Visuals, and Audio-Visuals</a:t>
            </a:r>
            <a:endParaRPr lang="en-US"/>
          </a:p>
        </p:txBody>
      </p:sp>
      <p:sp>
        <p:nvSpPr>
          <p:cNvPr id="3" name="Text Placeholder 2">
            <a:extLst>
              <a:ext uri="{FF2B5EF4-FFF2-40B4-BE49-F238E27FC236}">
                <a16:creationId xmlns:a16="http://schemas.microsoft.com/office/drawing/2014/main" id="{2F8F3E0A-D39A-425E-AC08-50CE82D99C4E}"/>
              </a:ext>
            </a:extLst>
          </p:cNvPr>
          <p:cNvSpPr>
            <a:spLocks noGrp="1"/>
          </p:cNvSpPr>
          <p:nvPr>
            <p:ph type="body" idx="1"/>
          </p:nvPr>
        </p:nvSpPr>
        <p:spPr/>
        <p:txBody>
          <a:bodyPr vert="horz" lIns="91440" tIns="45720" rIns="91440" bIns="45720" rtlCol="0" anchor="t">
            <a:normAutofit fontScale="92500"/>
          </a:bodyPr>
          <a:lstStyle/>
          <a:p>
            <a:r>
              <a:rPr lang="en-US" dirty="0">
                <a:cs typeface="Calibri"/>
              </a:rPr>
              <a:t>These ancillary items support in-class and out-of-class teaching and learning. Some sites include a mix of Creative Commons-licensed, public domain, and copyrighted materials. As with any OER material you intend to reuse, revise, or remix, verify the license of the works you are incorporating into your new creation before you redistribute.</a:t>
            </a:r>
            <a:endParaRPr lang="en-US" dirty="0"/>
          </a:p>
        </p:txBody>
      </p:sp>
    </p:spTree>
    <p:extLst>
      <p:ext uri="{BB962C8B-B14F-4D97-AF65-F5344CB8AC3E}">
        <p14:creationId xmlns:p14="http://schemas.microsoft.com/office/powerpoint/2010/main" val="261828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B335-299C-43F0-9EDC-6E49B72880D7}"/>
              </a:ext>
            </a:extLst>
          </p:cNvPr>
          <p:cNvSpPr>
            <a:spLocks noGrp="1"/>
          </p:cNvSpPr>
          <p:nvPr>
            <p:ph type="title"/>
          </p:nvPr>
        </p:nvSpPr>
        <p:spPr/>
        <p:txBody>
          <a:bodyPr/>
          <a:lstStyle/>
          <a:p>
            <a:r>
              <a:rPr lang="en-US">
                <a:cs typeface="Calibri Light"/>
              </a:rPr>
              <a:t>Examples of OER Readings, Visuals, and </a:t>
            </a:r>
            <a:r>
              <a:rPr lang="en-US" dirty="0">
                <a:cs typeface="Calibri Light"/>
              </a:rPr>
              <a:t>Audio-Visuals</a:t>
            </a:r>
            <a:endParaRPr lang="en-US" dirty="0"/>
          </a:p>
        </p:txBody>
      </p:sp>
      <p:sp>
        <p:nvSpPr>
          <p:cNvPr id="3" name="Content Placeholder 2">
            <a:extLst>
              <a:ext uri="{FF2B5EF4-FFF2-40B4-BE49-F238E27FC236}">
                <a16:creationId xmlns:a16="http://schemas.microsoft.com/office/drawing/2014/main" id="{85AD7DEA-EA35-4329-9BE0-596146BE8F42}"/>
              </a:ext>
            </a:extLst>
          </p:cNvPr>
          <p:cNvSpPr>
            <a:spLocks noGrp="1"/>
          </p:cNvSpPr>
          <p:nvPr>
            <p:ph idx="1"/>
          </p:nvPr>
        </p:nvSpPr>
        <p:spPr/>
        <p:txBody>
          <a:bodyPr vert="horz" lIns="91440" tIns="45720" rIns="91440" bIns="45720" rtlCol="0" anchor="t">
            <a:normAutofit fontScale="92500" lnSpcReduction="20000"/>
          </a:bodyPr>
          <a:lstStyle/>
          <a:p>
            <a:r>
              <a:rPr lang="en-US" baseline="30000" dirty="0">
                <a:ea typeface="+mn-lt"/>
                <a:cs typeface="+mn-lt"/>
              </a:rPr>
              <a:t>Case Study – </a:t>
            </a:r>
            <a:r>
              <a:rPr lang="en-US" u="sng" baseline="30000" dirty="0">
                <a:ea typeface="+mn-lt"/>
                <a:cs typeface="+mn-lt"/>
                <a:hlinkClick r:id="rId2"/>
              </a:rPr>
              <a:t>Business Case Studies</a:t>
            </a:r>
            <a:r>
              <a:rPr lang="en-US" baseline="30000" dirty="0">
                <a:ea typeface="+mn-lt"/>
                <a:cs typeface="+mn-lt"/>
              </a:rPr>
              <a:t> (guide from University of BC), </a:t>
            </a:r>
            <a:r>
              <a:rPr lang="en-US" u="sng" baseline="30000" dirty="0">
                <a:ea typeface="+mn-lt"/>
                <a:cs typeface="+mn-lt"/>
                <a:hlinkClick r:id="rId3"/>
              </a:rPr>
              <a:t>U.S. Climate Resilience Toolkit</a:t>
            </a:r>
            <a:r>
              <a:rPr lang="en-US" baseline="30000" dirty="0">
                <a:ea typeface="+mn-lt"/>
                <a:cs typeface="+mn-lt"/>
              </a:rPr>
              <a:t> (NOAA)</a:t>
            </a:r>
            <a:endParaRPr lang="en-US" dirty="0">
              <a:ea typeface="+mn-lt"/>
              <a:cs typeface="+mn-lt"/>
            </a:endParaRPr>
          </a:p>
          <a:p>
            <a:r>
              <a:rPr lang="en-US" baseline="30000" dirty="0">
                <a:ea typeface="+mn-lt"/>
                <a:cs typeface="+mn-lt"/>
              </a:rPr>
              <a:t>Data Set - </a:t>
            </a:r>
            <a:r>
              <a:rPr lang="en-US" u="sng" baseline="30000" dirty="0">
                <a:ea typeface="+mn-lt"/>
                <a:cs typeface="+mn-lt"/>
                <a:hlinkClick r:id="rId4"/>
              </a:rPr>
              <a:t>Analyzing Community Issues Through the Flint, MI Water Contamination Crisis</a:t>
            </a:r>
            <a:r>
              <a:rPr lang="en-US" baseline="30000" dirty="0">
                <a:ea typeface="+mn-lt"/>
                <a:cs typeface="+mn-lt"/>
              </a:rPr>
              <a:t>, </a:t>
            </a:r>
            <a:r>
              <a:rPr lang="en-US" u="sng" baseline="30000" dirty="0">
                <a:ea typeface="+mn-lt"/>
                <a:cs typeface="+mn-lt"/>
                <a:hlinkClick r:id="rId5"/>
              </a:rPr>
              <a:t>Our World in Data</a:t>
            </a:r>
            <a:r>
              <a:rPr lang="en-US" baseline="30000" dirty="0">
                <a:ea typeface="+mn-lt"/>
                <a:cs typeface="+mn-lt"/>
              </a:rPr>
              <a:t>, </a:t>
            </a:r>
            <a:r>
              <a:rPr lang="en-US" u="sng" baseline="30000" dirty="0">
                <a:ea typeface="+mn-lt"/>
                <a:cs typeface="+mn-lt"/>
                <a:hlinkClick r:id="rId6"/>
              </a:rPr>
              <a:t>Project Open Data</a:t>
            </a:r>
            <a:r>
              <a:rPr lang="en-US" baseline="30000" dirty="0">
                <a:ea typeface="+mn-lt"/>
                <a:cs typeface="+mn-lt"/>
              </a:rPr>
              <a:t> (U.S. Gov)</a:t>
            </a:r>
            <a:endParaRPr lang="en-US" dirty="0">
              <a:ea typeface="+mn-lt"/>
              <a:cs typeface="+mn-lt"/>
            </a:endParaRPr>
          </a:p>
          <a:p>
            <a:r>
              <a:rPr lang="en-US" baseline="30000" dirty="0">
                <a:ea typeface="+mn-lt"/>
                <a:cs typeface="+mn-lt"/>
              </a:rPr>
              <a:t>Demonstration/ Video - </a:t>
            </a:r>
            <a:r>
              <a:rPr lang="en-US" u="sng" baseline="30000" dirty="0">
                <a:ea typeface="+mn-lt"/>
                <a:cs typeface="+mn-lt"/>
                <a:hlinkClick r:id="rId7"/>
              </a:rPr>
              <a:t>Physics Demonstration Videos</a:t>
            </a:r>
            <a:r>
              <a:rPr lang="en-US" baseline="30000" dirty="0">
                <a:ea typeface="+mn-lt"/>
                <a:cs typeface="+mn-lt"/>
              </a:rPr>
              <a:t> (2012, MIT </a:t>
            </a:r>
            <a:r>
              <a:rPr lang="en-US" baseline="30000" dirty="0" err="1">
                <a:ea typeface="+mn-lt"/>
                <a:cs typeface="+mn-lt"/>
              </a:rPr>
              <a:t>OpenCourseWare</a:t>
            </a:r>
            <a:r>
              <a:rPr lang="en-US" baseline="30000" dirty="0">
                <a:ea typeface="+mn-lt"/>
                <a:cs typeface="+mn-lt"/>
              </a:rPr>
              <a:t>)</a:t>
            </a:r>
            <a:endParaRPr lang="en-US" dirty="0">
              <a:ea typeface="+mn-lt"/>
              <a:cs typeface="+mn-lt"/>
            </a:endParaRPr>
          </a:p>
          <a:p>
            <a:r>
              <a:rPr lang="en-US" baseline="30000" dirty="0">
                <a:ea typeface="+mn-lt"/>
                <a:cs typeface="+mn-lt"/>
              </a:rPr>
              <a:t>Diagram/Illustration - </a:t>
            </a:r>
            <a:r>
              <a:rPr lang="en-US" u="sng" baseline="30000" dirty="0">
                <a:ea typeface="+mn-lt"/>
                <a:cs typeface="+mn-lt"/>
                <a:hlinkClick r:id="rId8"/>
              </a:rPr>
              <a:t>Today in Energy</a:t>
            </a:r>
            <a:r>
              <a:rPr lang="en-US" baseline="30000" dirty="0">
                <a:ea typeface="+mn-lt"/>
                <a:cs typeface="+mn-lt"/>
              </a:rPr>
              <a:t> (U.S. Energy Information Administration), </a:t>
            </a:r>
            <a:r>
              <a:rPr lang="en-US" u="sng" baseline="30000" dirty="0">
                <a:ea typeface="+mn-lt"/>
                <a:cs typeface="+mn-lt"/>
                <a:hlinkClick r:id="rId9"/>
              </a:rPr>
              <a:t>Learning Normal Distribution with MS Excel</a:t>
            </a:r>
            <a:r>
              <a:rPr lang="en-US" baseline="30000" dirty="0">
                <a:ea typeface="+mn-lt"/>
                <a:cs typeface="+mn-lt"/>
              </a:rPr>
              <a:t> (2020)</a:t>
            </a:r>
            <a:endParaRPr lang="en-US" dirty="0">
              <a:ea typeface="+mn-lt"/>
              <a:cs typeface="+mn-lt"/>
            </a:endParaRPr>
          </a:p>
          <a:p>
            <a:r>
              <a:rPr lang="en-US" baseline="30000" dirty="0">
                <a:ea typeface="+mn-lt"/>
                <a:cs typeface="+mn-lt"/>
              </a:rPr>
              <a:t>Lecture – </a:t>
            </a:r>
            <a:r>
              <a:rPr lang="en-US" u="sng" baseline="30000" dirty="0">
                <a:ea typeface="+mn-lt"/>
                <a:cs typeface="+mn-lt"/>
                <a:hlinkClick r:id="rId10"/>
              </a:rPr>
              <a:t>Air Pollution: A Global Threat to Our Health</a:t>
            </a:r>
            <a:r>
              <a:rPr lang="en-US" baseline="30000" dirty="0">
                <a:ea typeface="+mn-lt"/>
                <a:cs typeface="+mn-lt"/>
              </a:rPr>
              <a:t> (University of Copenhagen)</a:t>
            </a:r>
            <a:endParaRPr lang="en-US" dirty="0">
              <a:ea typeface="+mn-lt"/>
              <a:cs typeface="+mn-lt"/>
            </a:endParaRPr>
          </a:p>
          <a:p>
            <a:r>
              <a:rPr lang="en-US" baseline="30000" dirty="0">
                <a:ea typeface="+mn-lt"/>
                <a:cs typeface="+mn-lt"/>
              </a:rPr>
              <a:t>PowerPoint Slides – </a:t>
            </a:r>
            <a:r>
              <a:rPr lang="en-US" u="sng" baseline="30000" dirty="0">
                <a:ea typeface="+mn-lt"/>
                <a:cs typeface="+mn-lt"/>
                <a:hlinkClick r:id="rId11"/>
              </a:rPr>
              <a:t>Biology II PowerPoint Lectures</a:t>
            </a:r>
            <a:r>
              <a:rPr lang="en-US" baseline="30000" dirty="0">
                <a:ea typeface="+mn-lt"/>
                <a:cs typeface="+mn-lt"/>
              </a:rPr>
              <a:t> (Lumen)</a:t>
            </a:r>
            <a:endParaRPr lang="en-US" dirty="0">
              <a:ea typeface="+mn-lt"/>
              <a:cs typeface="+mn-lt"/>
            </a:endParaRPr>
          </a:p>
          <a:p>
            <a:r>
              <a:rPr lang="en-US" baseline="30000" dirty="0">
                <a:ea typeface="+mn-lt"/>
                <a:cs typeface="+mn-lt"/>
              </a:rPr>
              <a:t>Primary Source – </a:t>
            </a:r>
            <a:r>
              <a:rPr lang="en-US" u="sng" baseline="30000" dirty="0">
                <a:ea typeface="+mn-lt"/>
                <a:cs typeface="+mn-lt"/>
                <a:hlinkClick r:id="rId12"/>
              </a:rPr>
              <a:t>Experimentation and Innovation: Building the Hale Telescope</a:t>
            </a:r>
            <a:r>
              <a:rPr lang="en-US" baseline="30000" dirty="0">
                <a:ea typeface="+mn-lt"/>
                <a:cs typeface="+mn-lt"/>
              </a:rPr>
              <a:t> (2020, Rockefeller Archive Center), </a:t>
            </a:r>
            <a:r>
              <a:rPr lang="en-US" u="sng" baseline="30000" dirty="0">
                <a:ea typeface="+mn-lt"/>
                <a:cs typeface="+mn-lt"/>
                <a:hlinkClick r:id="rId13"/>
              </a:rPr>
              <a:t>NASA Image and Video Library</a:t>
            </a:r>
            <a:endParaRPr lang="en-US" baseline="30000" dirty="0">
              <a:ea typeface="+mn-lt"/>
              <a:cs typeface="+mn-lt"/>
            </a:endParaRPr>
          </a:p>
          <a:p>
            <a:r>
              <a:rPr lang="en-US" baseline="30000" dirty="0">
                <a:ea typeface="+mn-lt"/>
                <a:cs typeface="+mn-lt"/>
              </a:rPr>
              <a:t>Simulation – </a:t>
            </a:r>
            <a:r>
              <a:rPr lang="en-US" u="sng" baseline="30000" dirty="0">
                <a:ea typeface="+mn-lt"/>
                <a:cs typeface="+mn-lt"/>
                <a:hlinkClick r:id="rId14"/>
              </a:rPr>
              <a:t>Engineering Technology</a:t>
            </a:r>
            <a:r>
              <a:rPr lang="en-US" baseline="30000" dirty="0">
                <a:ea typeface="+mn-lt"/>
                <a:cs typeface="+mn-lt"/>
              </a:rPr>
              <a:t>, </a:t>
            </a:r>
            <a:r>
              <a:rPr lang="en-US" u="sng" baseline="30000" dirty="0">
                <a:ea typeface="+mn-lt"/>
                <a:cs typeface="+mn-lt"/>
                <a:hlinkClick r:id="rId15"/>
              </a:rPr>
              <a:t>PhET</a:t>
            </a:r>
            <a:endParaRPr lang="en-US">
              <a:ea typeface="+mn-lt"/>
              <a:cs typeface="+mn-lt"/>
            </a:endParaRPr>
          </a:p>
          <a:p>
            <a:r>
              <a:rPr lang="en-US" baseline="30000" dirty="0">
                <a:ea typeface="+mn-lt"/>
                <a:cs typeface="+mn-lt"/>
              </a:rPr>
              <a:t>Student Guide – </a:t>
            </a:r>
            <a:r>
              <a:rPr lang="en-US" u="sng" baseline="30000" dirty="0">
                <a:ea typeface="+mn-lt"/>
                <a:cs typeface="+mn-lt"/>
                <a:hlinkClick r:id="rId16"/>
              </a:rPr>
              <a:t>Black Lives in Astronomy</a:t>
            </a:r>
            <a:r>
              <a:rPr lang="en-US" baseline="30000" dirty="0">
                <a:ea typeface="+mn-lt"/>
                <a:cs typeface="+mn-lt"/>
              </a:rPr>
              <a:t> (2020, Univ. Of San Francisco), </a:t>
            </a:r>
            <a:r>
              <a:rPr lang="en-US" u="sng" baseline="30000" dirty="0">
                <a:ea typeface="+mn-lt"/>
                <a:cs typeface="+mn-lt"/>
                <a:hlinkClick r:id="rId17"/>
              </a:rPr>
              <a:t>College Physics I: BIIG Problem-Solving Method</a:t>
            </a:r>
            <a:endParaRPr lang="en-US"/>
          </a:p>
          <a:p>
            <a:endParaRPr lang="en-US" dirty="0">
              <a:cs typeface="Calibri"/>
            </a:endParaRPr>
          </a:p>
        </p:txBody>
      </p:sp>
    </p:spTree>
    <p:extLst>
      <p:ext uri="{BB962C8B-B14F-4D97-AF65-F5344CB8AC3E}">
        <p14:creationId xmlns:p14="http://schemas.microsoft.com/office/powerpoint/2010/main" val="37489635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Ancillary OERs </vt:lpstr>
      <vt:lpstr>Learning Objectives</vt:lpstr>
      <vt:lpstr>Introduction</vt:lpstr>
      <vt:lpstr>Course Building Materials</vt:lpstr>
      <vt:lpstr>Examples of Course Building Materials</vt:lpstr>
      <vt:lpstr>Active Learning</vt:lpstr>
      <vt:lpstr>Examples of Active Learning OERs</vt:lpstr>
      <vt:lpstr>Readings, Visuals, and Audio-Visuals</vt:lpstr>
      <vt:lpstr>Examples of OER Readings, Visuals, and Audio-Visuals</vt:lpstr>
      <vt:lpstr>Assessments</vt:lpstr>
      <vt:lpstr>Examples of Assessments</vt:lpstr>
      <vt:lpstr>Repositories of OER Ancillary Materials</vt:lpstr>
      <vt:lpstr>Ancillary Repositories</vt:lpstr>
      <vt:lpstr>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192</cp:revision>
  <dcterms:created xsi:type="dcterms:W3CDTF">2021-08-19T20:25:57Z</dcterms:created>
  <dcterms:modified xsi:type="dcterms:W3CDTF">2021-08-23T13:23:15Z</dcterms:modified>
</cp:coreProperties>
</file>