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handoutMasterIdLst>
    <p:handoutMasterId r:id="rId25"/>
  </p:handoutMasterIdLst>
  <p:sldIdLst>
    <p:sldId id="305" r:id="rId5"/>
    <p:sldId id="304" r:id="rId6"/>
    <p:sldId id="308" r:id="rId7"/>
    <p:sldId id="309" r:id="rId8"/>
    <p:sldId id="310" r:id="rId9"/>
    <p:sldId id="311" r:id="rId10"/>
    <p:sldId id="312" r:id="rId11"/>
    <p:sldId id="313" r:id="rId12"/>
    <p:sldId id="314" r:id="rId13"/>
    <p:sldId id="322" r:id="rId14"/>
    <p:sldId id="315" r:id="rId15"/>
    <p:sldId id="316" r:id="rId16"/>
    <p:sldId id="323" r:id="rId17"/>
    <p:sldId id="317" r:id="rId18"/>
    <p:sldId id="318" r:id="rId19"/>
    <p:sldId id="319" r:id="rId20"/>
    <p:sldId id="320" r:id="rId21"/>
    <p:sldId id="261" r:id="rId22"/>
    <p:sldId id="26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 Chudnick" userId="baf61f61-a242-4012-a465-0270382d3865" providerId="ADAL" clId="{383877FE-85EE-4425-9AAE-17F0E98D56C2}"/>
    <pc:docChg chg="delSld">
      <pc:chgData name="Steven Chudnick" userId="baf61f61-a242-4012-a465-0270382d3865" providerId="ADAL" clId="{383877FE-85EE-4425-9AAE-17F0E98D56C2}" dt="2022-02-16T16:00:44.109" v="42" actId="2696"/>
      <pc:docMkLst>
        <pc:docMk/>
      </pc:docMkLst>
      <pc:sldChg chg="del">
        <pc:chgData name="Steven Chudnick" userId="baf61f61-a242-4012-a465-0270382d3865" providerId="ADAL" clId="{383877FE-85EE-4425-9AAE-17F0E98D56C2}" dt="2022-02-16T16:00:36.317" v="32" actId="2696"/>
        <pc:sldMkLst>
          <pc:docMk/>
          <pc:sldMk cId="3132160259" sldId="256"/>
        </pc:sldMkLst>
      </pc:sldChg>
      <pc:sldChg chg="del">
        <pc:chgData name="Steven Chudnick" userId="baf61f61-a242-4012-a465-0270382d3865" providerId="ADAL" clId="{383877FE-85EE-4425-9AAE-17F0E98D56C2}" dt="2022-02-16T16:00:36.299" v="18" actId="2696"/>
        <pc:sldMkLst>
          <pc:docMk/>
          <pc:sldMk cId="1795910512" sldId="258"/>
        </pc:sldMkLst>
      </pc:sldChg>
      <pc:sldChg chg="del">
        <pc:chgData name="Steven Chudnick" userId="baf61f61-a242-4012-a465-0270382d3865" providerId="ADAL" clId="{383877FE-85EE-4425-9AAE-17F0E98D56C2}" dt="2022-02-16T16:00:36.319" v="34" actId="2696"/>
        <pc:sldMkLst>
          <pc:docMk/>
          <pc:sldMk cId="606684260" sldId="259"/>
        </pc:sldMkLst>
      </pc:sldChg>
      <pc:sldChg chg="del">
        <pc:chgData name="Steven Chudnick" userId="baf61f61-a242-4012-a465-0270382d3865" providerId="ADAL" clId="{383877FE-85EE-4425-9AAE-17F0E98D56C2}" dt="2022-02-16T16:00:36.299" v="19" actId="2696"/>
        <pc:sldMkLst>
          <pc:docMk/>
          <pc:sldMk cId="2831136451" sldId="260"/>
        </pc:sldMkLst>
      </pc:sldChg>
      <pc:sldChg chg="del">
        <pc:chgData name="Steven Chudnick" userId="baf61f61-a242-4012-a465-0270382d3865" providerId="ADAL" clId="{383877FE-85EE-4425-9AAE-17F0E98D56C2}" dt="2022-02-16T16:00:36.299" v="13" actId="2696"/>
        <pc:sldMkLst>
          <pc:docMk/>
          <pc:sldMk cId="2043900344" sldId="262"/>
        </pc:sldMkLst>
      </pc:sldChg>
      <pc:sldChg chg="del">
        <pc:chgData name="Steven Chudnick" userId="baf61f61-a242-4012-a465-0270382d3865" providerId="ADAL" clId="{383877FE-85EE-4425-9AAE-17F0E98D56C2}" dt="2022-02-16T16:00:36.291" v="1" actId="2696"/>
        <pc:sldMkLst>
          <pc:docMk/>
          <pc:sldMk cId="3187591946" sldId="265"/>
        </pc:sldMkLst>
      </pc:sldChg>
      <pc:sldChg chg="del">
        <pc:chgData name="Steven Chudnick" userId="baf61f61-a242-4012-a465-0270382d3865" providerId="ADAL" clId="{383877FE-85EE-4425-9AAE-17F0E98D56C2}" dt="2022-02-16T16:00:36.318" v="33" actId="2696"/>
        <pc:sldMkLst>
          <pc:docMk/>
          <pc:sldMk cId="1806906048" sldId="266"/>
        </pc:sldMkLst>
      </pc:sldChg>
      <pc:sldChg chg="del">
        <pc:chgData name="Steven Chudnick" userId="baf61f61-a242-4012-a465-0270382d3865" providerId="ADAL" clId="{383877FE-85EE-4425-9AAE-17F0E98D56C2}" dt="2022-02-16T16:00:36.316" v="30" actId="2696"/>
        <pc:sldMkLst>
          <pc:docMk/>
          <pc:sldMk cId="2962923009" sldId="267"/>
        </pc:sldMkLst>
      </pc:sldChg>
      <pc:sldChg chg="del">
        <pc:chgData name="Steven Chudnick" userId="baf61f61-a242-4012-a465-0270382d3865" providerId="ADAL" clId="{383877FE-85EE-4425-9AAE-17F0E98D56C2}" dt="2022-02-16T16:00:36.299" v="26" actId="2696"/>
        <pc:sldMkLst>
          <pc:docMk/>
          <pc:sldMk cId="2024785261" sldId="269"/>
        </pc:sldMkLst>
      </pc:sldChg>
      <pc:sldChg chg="del">
        <pc:chgData name="Steven Chudnick" userId="baf61f61-a242-4012-a465-0270382d3865" providerId="ADAL" clId="{383877FE-85EE-4425-9AAE-17F0E98D56C2}" dt="2022-02-16T16:00:36.299" v="27" actId="2696"/>
        <pc:sldMkLst>
          <pc:docMk/>
          <pc:sldMk cId="92979977" sldId="270"/>
        </pc:sldMkLst>
      </pc:sldChg>
      <pc:sldChg chg="del">
        <pc:chgData name="Steven Chudnick" userId="baf61f61-a242-4012-a465-0270382d3865" providerId="ADAL" clId="{383877FE-85EE-4425-9AAE-17F0E98D56C2}" dt="2022-02-16T16:00:36.299" v="23" actId="2696"/>
        <pc:sldMkLst>
          <pc:docMk/>
          <pc:sldMk cId="2816256522" sldId="271"/>
        </pc:sldMkLst>
      </pc:sldChg>
      <pc:sldChg chg="del">
        <pc:chgData name="Steven Chudnick" userId="baf61f61-a242-4012-a465-0270382d3865" providerId="ADAL" clId="{383877FE-85EE-4425-9AAE-17F0E98D56C2}" dt="2022-02-16T16:00:44.109" v="42" actId="2696"/>
        <pc:sldMkLst>
          <pc:docMk/>
          <pc:sldMk cId="2993929199" sldId="272"/>
        </pc:sldMkLst>
      </pc:sldChg>
      <pc:sldChg chg="del">
        <pc:chgData name="Steven Chudnick" userId="baf61f61-a242-4012-a465-0270382d3865" providerId="ADAL" clId="{383877FE-85EE-4425-9AAE-17F0E98D56C2}" dt="2022-02-16T16:00:36.299" v="17" actId="2696"/>
        <pc:sldMkLst>
          <pc:docMk/>
          <pc:sldMk cId="1984151504" sldId="273"/>
        </pc:sldMkLst>
      </pc:sldChg>
      <pc:sldChg chg="del">
        <pc:chgData name="Steven Chudnick" userId="baf61f61-a242-4012-a465-0270382d3865" providerId="ADAL" clId="{383877FE-85EE-4425-9AAE-17F0E98D56C2}" dt="2022-02-16T16:00:36.299" v="22" actId="2696"/>
        <pc:sldMkLst>
          <pc:docMk/>
          <pc:sldMk cId="2029543219" sldId="274"/>
        </pc:sldMkLst>
      </pc:sldChg>
      <pc:sldChg chg="del">
        <pc:chgData name="Steven Chudnick" userId="baf61f61-a242-4012-a465-0270382d3865" providerId="ADAL" clId="{383877FE-85EE-4425-9AAE-17F0E98D56C2}" dt="2022-02-16T16:00:44.108" v="41" actId="2696"/>
        <pc:sldMkLst>
          <pc:docMk/>
          <pc:sldMk cId="2487921110" sldId="276"/>
        </pc:sldMkLst>
      </pc:sldChg>
      <pc:sldChg chg="del">
        <pc:chgData name="Steven Chudnick" userId="baf61f61-a242-4012-a465-0270382d3865" providerId="ADAL" clId="{383877FE-85EE-4425-9AAE-17F0E98D56C2}" dt="2022-02-16T16:00:36.322" v="38" actId="2696"/>
        <pc:sldMkLst>
          <pc:docMk/>
          <pc:sldMk cId="2132392450" sldId="277"/>
        </pc:sldMkLst>
      </pc:sldChg>
      <pc:sldChg chg="del">
        <pc:chgData name="Steven Chudnick" userId="baf61f61-a242-4012-a465-0270382d3865" providerId="ADAL" clId="{383877FE-85EE-4425-9AAE-17F0E98D56C2}" dt="2022-02-16T16:00:36.322" v="39" actId="2696"/>
        <pc:sldMkLst>
          <pc:docMk/>
          <pc:sldMk cId="927360266" sldId="278"/>
        </pc:sldMkLst>
      </pc:sldChg>
      <pc:sldChg chg="del">
        <pc:chgData name="Steven Chudnick" userId="baf61f61-a242-4012-a465-0270382d3865" providerId="ADAL" clId="{383877FE-85EE-4425-9AAE-17F0E98D56C2}" dt="2022-02-16T16:00:36.320" v="35" actId="2696"/>
        <pc:sldMkLst>
          <pc:docMk/>
          <pc:sldMk cId="1045357936" sldId="279"/>
        </pc:sldMkLst>
      </pc:sldChg>
      <pc:sldChg chg="del">
        <pc:chgData name="Steven Chudnick" userId="baf61f61-a242-4012-a465-0270382d3865" providerId="ADAL" clId="{383877FE-85EE-4425-9AAE-17F0E98D56C2}" dt="2022-02-16T16:00:36.320" v="36" actId="2696"/>
        <pc:sldMkLst>
          <pc:docMk/>
          <pc:sldMk cId="2205071473" sldId="280"/>
        </pc:sldMkLst>
      </pc:sldChg>
      <pc:sldChg chg="del">
        <pc:chgData name="Steven Chudnick" userId="baf61f61-a242-4012-a465-0270382d3865" providerId="ADAL" clId="{383877FE-85EE-4425-9AAE-17F0E98D56C2}" dt="2022-02-16T16:00:36.321" v="37" actId="2696"/>
        <pc:sldMkLst>
          <pc:docMk/>
          <pc:sldMk cId="3381334820" sldId="281"/>
        </pc:sldMkLst>
      </pc:sldChg>
      <pc:sldChg chg="del">
        <pc:chgData name="Steven Chudnick" userId="baf61f61-a242-4012-a465-0270382d3865" providerId="ADAL" clId="{383877FE-85EE-4425-9AAE-17F0E98D56C2}" dt="2022-02-16T16:00:36.299" v="28" actId="2696"/>
        <pc:sldMkLst>
          <pc:docMk/>
          <pc:sldMk cId="3933396629" sldId="282"/>
        </pc:sldMkLst>
      </pc:sldChg>
      <pc:sldChg chg="del">
        <pc:chgData name="Steven Chudnick" userId="baf61f61-a242-4012-a465-0270382d3865" providerId="ADAL" clId="{383877FE-85EE-4425-9AAE-17F0E98D56C2}" dt="2022-02-16T16:00:36.299" v="24" actId="2696"/>
        <pc:sldMkLst>
          <pc:docMk/>
          <pc:sldMk cId="1178346828" sldId="283"/>
        </pc:sldMkLst>
      </pc:sldChg>
      <pc:sldChg chg="del">
        <pc:chgData name="Steven Chudnick" userId="baf61f61-a242-4012-a465-0270382d3865" providerId="ADAL" clId="{383877FE-85EE-4425-9AAE-17F0E98D56C2}" dt="2022-02-16T16:00:36.299" v="25" actId="2696"/>
        <pc:sldMkLst>
          <pc:docMk/>
          <pc:sldMk cId="3467899070" sldId="284"/>
        </pc:sldMkLst>
      </pc:sldChg>
      <pc:sldChg chg="del">
        <pc:chgData name="Steven Chudnick" userId="baf61f61-a242-4012-a465-0270382d3865" providerId="ADAL" clId="{383877FE-85EE-4425-9AAE-17F0E98D56C2}" dt="2022-02-16T16:00:36.299" v="20" actId="2696"/>
        <pc:sldMkLst>
          <pc:docMk/>
          <pc:sldMk cId="4294518737" sldId="285"/>
        </pc:sldMkLst>
      </pc:sldChg>
      <pc:sldChg chg="del">
        <pc:chgData name="Steven Chudnick" userId="baf61f61-a242-4012-a465-0270382d3865" providerId="ADAL" clId="{383877FE-85EE-4425-9AAE-17F0E98D56C2}" dt="2022-02-16T16:00:36.299" v="21" actId="2696"/>
        <pc:sldMkLst>
          <pc:docMk/>
          <pc:sldMk cId="4149907907" sldId="286"/>
        </pc:sldMkLst>
      </pc:sldChg>
      <pc:sldChg chg="del">
        <pc:chgData name="Steven Chudnick" userId="baf61f61-a242-4012-a465-0270382d3865" providerId="ADAL" clId="{383877FE-85EE-4425-9AAE-17F0E98D56C2}" dt="2022-02-16T16:00:36.294" v="4" actId="2696"/>
        <pc:sldMkLst>
          <pc:docMk/>
          <pc:sldMk cId="4263083783" sldId="287"/>
        </pc:sldMkLst>
      </pc:sldChg>
      <pc:sldChg chg="del">
        <pc:chgData name="Steven Chudnick" userId="baf61f61-a242-4012-a465-0270382d3865" providerId="ADAL" clId="{383877FE-85EE-4425-9AAE-17F0E98D56C2}" dt="2022-02-16T16:00:36.297" v="8" actId="2696"/>
        <pc:sldMkLst>
          <pc:docMk/>
          <pc:sldMk cId="883879618" sldId="288"/>
        </pc:sldMkLst>
      </pc:sldChg>
      <pc:sldChg chg="del">
        <pc:chgData name="Steven Chudnick" userId="baf61f61-a242-4012-a465-0270382d3865" providerId="ADAL" clId="{383877FE-85EE-4425-9AAE-17F0E98D56C2}" dt="2022-02-16T16:00:36.299" v="9" actId="2696"/>
        <pc:sldMkLst>
          <pc:docMk/>
          <pc:sldMk cId="2517341603" sldId="289"/>
        </pc:sldMkLst>
      </pc:sldChg>
      <pc:sldChg chg="del">
        <pc:chgData name="Steven Chudnick" userId="baf61f61-a242-4012-a465-0270382d3865" providerId="ADAL" clId="{383877FE-85EE-4425-9AAE-17F0E98D56C2}" dt="2022-02-16T16:00:36.299" v="29" actId="2696"/>
        <pc:sldMkLst>
          <pc:docMk/>
          <pc:sldMk cId="533071112" sldId="290"/>
        </pc:sldMkLst>
      </pc:sldChg>
      <pc:sldChg chg="del">
        <pc:chgData name="Steven Chudnick" userId="baf61f61-a242-4012-a465-0270382d3865" providerId="ADAL" clId="{383877FE-85EE-4425-9AAE-17F0E98D56C2}" dt="2022-02-16T16:00:36.316" v="31" actId="2696"/>
        <pc:sldMkLst>
          <pc:docMk/>
          <pc:sldMk cId="2486675482" sldId="291"/>
        </pc:sldMkLst>
      </pc:sldChg>
      <pc:sldChg chg="del">
        <pc:chgData name="Steven Chudnick" userId="baf61f61-a242-4012-a465-0270382d3865" providerId="ADAL" clId="{383877FE-85EE-4425-9AAE-17F0E98D56C2}" dt="2022-02-16T16:00:36.299" v="14" actId="2696"/>
        <pc:sldMkLst>
          <pc:docMk/>
          <pc:sldMk cId="0" sldId="292"/>
        </pc:sldMkLst>
      </pc:sldChg>
      <pc:sldChg chg="del">
        <pc:chgData name="Steven Chudnick" userId="baf61f61-a242-4012-a465-0270382d3865" providerId="ADAL" clId="{383877FE-85EE-4425-9AAE-17F0E98D56C2}" dt="2022-02-16T16:00:36.299" v="16" actId="2696"/>
        <pc:sldMkLst>
          <pc:docMk/>
          <pc:sldMk cId="0" sldId="294"/>
        </pc:sldMkLst>
      </pc:sldChg>
      <pc:sldChg chg="del">
        <pc:chgData name="Steven Chudnick" userId="baf61f61-a242-4012-a465-0270382d3865" providerId="ADAL" clId="{383877FE-85EE-4425-9AAE-17F0E98D56C2}" dt="2022-02-16T16:00:36.299" v="10" actId="2696"/>
        <pc:sldMkLst>
          <pc:docMk/>
          <pc:sldMk cId="3311065518" sldId="298"/>
        </pc:sldMkLst>
      </pc:sldChg>
      <pc:sldChg chg="del">
        <pc:chgData name="Steven Chudnick" userId="baf61f61-a242-4012-a465-0270382d3865" providerId="ADAL" clId="{383877FE-85EE-4425-9AAE-17F0E98D56C2}" dt="2022-02-16T16:00:36.299" v="11" actId="2696"/>
        <pc:sldMkLst>
          <pc:docMk/>
          <pc:sldMk cId="2914014682" sldId="299"/>
        </pc:sldMkLst>
      </pc:sldChg>
      <pc:sldChg chg="del">
        <pc:chgData name="Steven Chudnick" userId="baf61f61-a242-4012-a465-0270382d3865" providerId="ADAL" clId="{383877FE-85EE-4425-9AAE-17F0E98D56C2}" dt="2022-02-16T16:00:36.299" v="12" actId="2696"/>
        <pc:sldMkLst>
          <pc:docMk/>
          <pc:sldMk cId="2036708556" sldId="300"/>
        </pc:sldMkLst>
      </pc:sldChg>
      <pc:sldChg chg="del">
        <pc:chgData name="Steven Chudnick" userId="baf61f61-a242-4012-a465-0270382d3865" providerId="ADAL" clId="{383877FE-85EE-4425-9AAE-17F0E98D56C2}" dt="2022-02-16T16:00:36.296" v="7" actId="2696"/>
        <pc:sldMkLst>
          <pc:docMk/>
          <pc:sldMk cId="1862369849" sldId="301"/>
        </pc:sldMkLst>
      </pc:sldChg>
      <pc:sldChg chg="del">
        <pc:chgData name="Steven Chudnick" userId="baf61f61-a242-4012-a465-0270382d3865" providerId="ADAL" clId="{383877FE-85EE-4425-9AAE-17F0E98D56C2}" dt="2022-02-16T16:00:36.295" v="5" actId="2696"/>
        <pc:sldMkLst>
          <pc:docMk/>
          <pc:sldMk cId="2146394647" sldId="302"/>
        </pc:sldMkLst>
      </pc:sldChg>
      <pc:sldChg chg="del">
        <pc:chgData name="Steven Chudnick" userId="baf61f61-a242-4012-a465-0270382d3865" providerId="ADAL" clId="{383877FE-85EE-4425-9AAE-17F0E98D56C2}" dt="2022-02-16T16:00:36.289" v="0" actId="2696"/>
        <pc:sldMkLst>
          <pc:docMk/>
          <pc:sldMk cId="610651591" sldId="303"/>
        </pc:sldMkLst>
      </pc:sldChg>
      <pc:sldChg chg="del">
        <pc:chgData name="Steven Chudnick" userId="baf61f61-a242-4012-a465-0270382d3865" providerId="ADAL" clId="{383877FE-85EE-4425-9AAE-17F0E98D56C2}" dt="2022-02-16T16:00:36.292" v="2" actId="2696"/>
        <pc:sldMkLst>
          <pc:docMk/>
          <pc:sldMk cId="2740889221" sldId="306"/>
        </pc:sldMkLst>
      </pc:sldChg>
      <pc:sldChg chg="del">
        <pc:chgData name="Steven Chudnick" userId="baf61f61-a242-4012-a465-0270382d3865" providerId="ADAL" clId="{383877FE-85EE-4425-9AAE-17F0E98D56C2}" dt="2022-02-16T16:00:36.293" v="3" actId="2696"/>
        <pc:sldMkLst>
          <pc:docMk/>
          <pc:sldMk cId="3444176912" sldId="307"/>
        </pc:sldMkLst>
      </pc:sldChg>
      <pc:sldChg chg="del">
        <pc:chgData name="Steven Chudnick" userId="baf61f61-a242-4012-a465-0270382d3865" providerId="ADAL" clId="{383877FE-85EE-4425-9AAE-17F0E98D56C2}" dt="2022-02-16T16:00:36.296" v="6" actId="2696"/>
        <pc:sldMkLst>
          <pc:docMk/>
          <pc:sldMk cId="2133481495" sldId="321"/>
        </pc:sldMkLst>
      </pc:sldChg>
      <pc:sldChg chg="del">
        <pc:chgData name="Steven Chudnick" userId="baf61f61-a242-4012-a465-0270382d3865" providerId="ADAL" clId="{383877FE-85EE-4425-9AAE-17F0E98D56C2}" dt="2022-02-16T16:00:36.323" v="40" actId="2696"/>
        <pc:sldMkLst>
          <pc:docMk/>
          <pc:sldMk cId="3849533229" sldId="324"/>
        </pc:sldMkLst>
      </pc:sldChg>
      <pc:sldMasterChg chg="delSldLayout">
        <pc:chgData name="Steven Chudnick" userId="baf61f61-a242-4012-a465-0270382d3865" providerId="ADAL" clId="{383877FE-85EE-4425-9AAE-17F0E98D56C2}" dt="2022-02-16T16:00:36.299" v="15" actId="2696"/>
        <pc:sldMasterMkLst>
          <pc:docMk/>
          <pc:sldMasterMk cId="1124891689" sldId="2147483648"/>
        </pc:sldMasterMkLst>
        <pc:sldLayoutChg chg="del">
          <pc:chgData name="Steven Chudnick" userId="baf61f61-a242-4012-a465-0270382d3865" providerId="ADAL" clId="{383877FE-85EE-4425-9AAE-17F0E98D56C2}" dt="2022-02-16T16:00:36.299" v="15" actId="2696"/>
          <pc:sldLayoutMkLst>
            <pc:docMk/>
            <pc:sldMasterMk cId="1124891689" sldId="2147483648"/>
            <pc:sldLayoutMk cId="3978424952" sldId="2147483660"/>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51E9ECA-8EBA-4945-91EF-2D2D29B5E12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A910C69-8E54-426F-B924-0B3C4C00164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CD24AC8-5D59-40E5-A7FA-94D7E96AC94B}" type="datetimeFigureOut">
              <a:rPr lang="en-US" smtClean="0"/>
              <a:t>2/16/2022</a:t>
            </a:fld>
            <a:endParaRPr lang="en-US"/>
          </a:p>
        </p:txBody>
      </p:sp>
      <p:sp>
        <p:nvSpPr>
          <p:cNvPr id="4" name="Footer Placeholder 3">
            <a:extLst>
              <a:ext uri="{FF2B5EF4-FFF2-40B4-BE49-F238E27FC236}">
                <a16:creationId xmlns:a16="http://schemas.microsoft.com/office/drawing/2014/main" id="{171AC47A-6FB5-4D80-B641-97191821CB6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B95DFEE-AEE7-4535-BF62-38713BB954D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7DE316-1F5B-41D9-90C6-7E7FFDF3A3B1}" type="slidenum">
              <a:rPr lang="en-US" smtClean="0"/>
              <a:t>‹#›</a:t>
            </a:fld>
            <a:endParaRPr lang="en-US"/>
          </a:p>
        </p:txBody>
      </p:sp>
    </p:spTree>
    <p:extLst>
      <p:ext uri="{BB962C8B-B14F-4D97-AF65-F5344CB8AC3E}">
        <p14:creationId xmlns:p14="http://schemas.microsoft.com/office/powerpoint/2010/main" val="517861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4852E0-9EC5-472F-8410-5ACD96CFF5D3}" type="datetimeFigureOut">
              <a:rPr lang="en-US" smtClean="0"/>
              <a:t>2/16/2022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BD1E3C-7BF8-4E1F-AAC9-B09CA0F99935}" type="slidenum">
              <a:rPr lang="en-US" smtClean="0"/>
              <a:t>‹#›</a:t>
            </a:fld>
            <a:endParaRPr lang="en-US"/>
          </a:p>
        </p:txBody>
      </p:sp>
    </p:spTree>
    <p:extLst>
      <p:ext uri="{BB962C8B-B14F-4D97-AF65-F5344CB8AC3E}">
        <p14:creationId xmlns:p14="http://schemas.microsoft.com/office/powerpoint/2010/main" val="2537559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1</a:t>
            </a:fld>
            <a:endParaRPr lang="en-US"/>
          </a:p>
        </p:txBody>
      </p:sp>
    </p:spTree>
    <p:extLst>
      <p:ext uri="{BB962C8B-B14F-4D97-AF65-F5344CB8AC3E}">
        <p14:creationId xmlns:p14="http://schemas.microsoft.com/office/powerpoint/2010/main" val="15625317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10</a:t>
            </a:fld>
            <a:endParaRPr lang="en-US"/>
          </a:p>
        </p:txBody>
      </p:sp>
    </p:spTree>
    <p:extLst>
      <p:ext uri="{BB962C8B-B14F-4D97-AF65-F5344CB8AC3E}">
        <p14:creationId xmlns:p14="http://schemas.microsoft.com/office/powerpoint/2010/main" val="555824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11</a:t>
            </a:fld>
            <a:endParaRPr lang="en-US"/>
          </a:p>
        </p:txBody>
      </p:sp>
    </p:spTree>
    <p:extLst>
      <p:ext uri="{BB962C8B-B14F-4D97-AF65-F5344CB8AC3E}">
        <p14:creationId xmlns:p14="http://schemas.microsoft.com/office/powerpoint/2010/main" val="32402156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12</a:t>
            </a:fld>
            <a:endParaRPr lang="en-US"/>
          </a:p>
        </p:txBody>
      </p:sp>
    </p:spTree>
    <p:extLst>
      <p:ext uri="{BB962C8B-B14F-4D97-AF65-F5344CB8AC3E}">
        <p14:creationId xmlns:p14="http://schemas.microsoft.com/office/powerpoint/2010/main" val="41641266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19</a:t>
            </a:fld>
            <a:endParaRPr lang="en-US"/>
          </a:p>
        </p:txBody>
      </p:sp>
    </p:spTree>
    <p:extLst>
      <p:ext uri="{BB962C8B-B14F-4D97-AF65-F5344CB8AC3E}">
        <p14:creationId xmlns:p14="http://schemas.microsoft.com/office/powerpoint/2010/main" val="1188752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2</a:t>
            </a:fld>
            <a:endParaRPr lang="en-US"/>
          </a:p>
        </p:txBody>
      </p:sp>
    </p:spTree>
    <p:extLst>
      <p:ext uri="{BB962C8B-B14F-4D97-AF65-F5344CB8AC3E}">
        <p14:creationId xmlns:p14="http://schemas.microsoft.com/office/powerpoint/2010/main" val="3324067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3</a:t>
            </a:fld>
            <a:endParaRPr lang="en-US"/>
          </a:p>
        </p:txBody>
      </p:sp>
    </p:spTree>
    <p:extLst>
      <p:ext uri="{BB962C8B-B14F-4D97-AF65-F5344CB8AC3E}">
        <p14:creationId xmlns:p14="http://schemas.microsoft.com/office/powerpoint/2010/main" val="1464807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4</a:t>
            </a:fld>
            <a:endParaRPr lang="en-US"/>
          </a:p>
        </p:txBody>
      </p:sp>
    </p:spTree>
    <p:extLst>
      <p:ext uri="{BB962C8B-B14F-4D97-AF65-F5344CB8AC3E}">
        <p14:creationId xmlns:p14="http://schemas.microsoft.com/office/powerpoint/2010/main" val="2532510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5</a:t>
            </a:fld>
            <a:endParaRPr lang="en-US"/>
          </a:p>
        </p:txBody>
      </p:sp>
    </p:spTree>
    <p:extLst>
      <p:ext uri="{BB962C8B-B14F-4D97-AF65-F5344CB8AC3E}">
        <p14:creationId xmlns:p14="http://schemas.microsoft.com/office/powerpoint/2010/main" val="41633748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6</a:t>
            </a:fld>
            <a:endParaRPr lang="en-US"/>
          </a:p>
        </p:txBody>
      </p:sp>
    </p:spTree>
    <p:extLst>
      <p:ext uri="{BB962C8B-B14F-4D97-AF65-F5344CB8AC3E}">
        <p14:creationId xmlns:p14="http://schemas.microsoft.com/office/powerpoint/2010/main" val="904437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7</a:t>
            </a:fld>
            <a:endParaRPr lang="en-US"/>
          </a:p>
        </p:txBody>
      </p:sp>
    </p:spTree>
    <p:extLst>
      <p:ext uri="{BB962C8B-B14F-4D97-AF65-F5344CB8AC3E}">
        <p14:creationId xmlns:p14="http://schemas.microsoft.com/office/powerpoint/2010/main" val="3667308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8</a:t>
            </a:fld>
            <a:endParaRPr lang="en-US"/>
          </a:p>
        </p:txBody>
      </p:sp>
    </p:spTree>
    <p:extLst>
      <p:ext uri="{BB962C8B-B14F-4D97-AF65-F5344CB8AC3E}">
        <p14:creationId xmlns:p14="http://schemas.microsoft.com/office/powerpoint/2010/main" val="23401631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9</a:t>
            </a:fld>
            <a:endParaRPr lang="en-US"/>
          </a:p>
        </p:txBody>
      </p:sp>
    </p:spTree>
    <p:extLst>
      <p:ext uri="{BB962C8B-B14F-4D97-AF65-F5344CB8AC3E}">
        <p14:creationId xmlns:p14="http://schemas.microsoft.com/office/powerpoint/2010/main" val="2463520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ACDFD-B5E3-4126-984E-9302ED2FA5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9360B9-3076-449F-8980-EBE192002D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9187306-99DD-4D8B-8DF3-B1AA48599143}"/>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5" name="Footer Placeholder 4">
            <a:extLst>
              <a:ext uri="{FF2B5EF4-FFF2-40B4-BE49-F238E27FC236}">
                <a16:creationId xmlns:a16="http://schemas.microsoft.com/office/drawing/2014/main" id="{9650DB8C-E93C-4E1A-B246-518FFC5B20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AD211F-8ACA-473D-99C2-0FFA336EE835}"/>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3133650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F8718-09DD-4619-9C2A-A39A401080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1E1288-3C98-4AC1-8F6A-789D51EC02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6DA673-F885-4145-ACBE-0C7ECECFD204}"/>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5" name="Footer Placeholder 4">
            <a:extLst>
              <a:ext uri="{FF2B5EF4-FFF2-40B4-BE49-F238E27FC236}">
                <a16:creationId xmlns:a16="http://schemas.microsoft.com/office/drawing/2014/main" id="{474CE520-975A-41E1-BF14-2DA17F05AA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1DA5C1-C5E7-4289-86D1-D4A5755CB352}"/>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4015428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1E9874-34D3-49E0-9143-D414417CFD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2DD21A-6CB3-4E12-86CF-6FC38BA012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C411D8-EE54-4A30-AD72-547EB396A342}"/>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5" name="Footer Placeholder 4">
            <a:extLst>
              <a:ext uri="{FF2B5EF4-FFF2-40B4-BE49-F238E27FC236}">
                <a16:creationId xmlns:a16="http://schemas.microsoft.com/office/drawing/2014/main" id="{D94D7376-49CA-47E5-B790-7D4390C8B0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78D1E2-8E51-48DE-B9E6-3960140060F4}"/>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2470030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1BA2A-6EF2-46B7-B8AB-5416E338F5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BC95F2-9796-47C1-9D6C-3C3C898591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E89B1F-D742-45FC-A71D-1E3EFAA9DADA}"/>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5" name="Footer Placeholder 4">
            <a:extLst>
              <a:ext uri="{FF2B5EF4-FFF2-40B4-BE49-F238E27FC236}">
                <a16:creationId xmlns:a16="http://schemas.microsoft.com/office/drawing/2014/main" id="{59DCC9B2-BC84-46EF-A660-53E8F1FD1B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F66767-CEE9-49BE-AF7E-B9A7DD8798AF}"/>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150550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B70C1-E154-4658-A7A4-AD15D31038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79EB2E-BB02-4926-A611-626A28A0A7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6EC854-1E25-484B-81B3-C60E71710FFF}"/>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5" name="Footer Placeholder 4">
            <a:extLst>
              <a:ext uri="{FF2B5EF4-FFF2-40B4-BE49-F238E27FC236}">
                <a16:creationId xmlns:a16="http://schemas.microsoft.com/office/drawing/2014/main" id="{CDF4B15D-0AC2-4BA4-86DC-3E93E54EAF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CF7349-E0B3-45FF-8BAE-084BB0C50BED}"/>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1440382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2BD86-D77E-4578-AC70-D63CE43F56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23A60D-EB17-44FE-A5AF-93D80C0300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776949-6DD9-4073-822B-2516FB8F47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19F6F4-4602-42F4-8B0B-ED8FAC5304C0}"/>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6" name="Footer Placeholder 5">
            <a:extLst>
              <a:ext uri="{FF2B5EF4-FFF2-40B4-BE49-F238E27FC236}">
                <a16:creationId xmlns:a16="http://schemas.microsoft.com/office/drawing/2014/main" id="{AF1ABA5B-19C6-4A5A-AC7F-04A389ABB1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D70CED-FED1-4D09-AF70-8ED67956F9EE}"/>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253098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B6B3A-6234-401E-9CEC-E1CE8E1C47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993B54-07DC-45DA-B668-3612705BF7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F1E757-6BAC-4D6A-A95A-7B7F42B9D5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9C04ED-635E-418F-8794-33A55BBC25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BD42EE-AA5D-4615-8F8E-F54A98E9EB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B496FD-2CBB-4185-90F6-42AA78B69D49}"/>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8" name="Footer Placeholder 7">
            <a:extLst>
              <a:ext uri="{FF2B5EF4-FFF2-40B4-BE49-F238E27FC236}">
                <a16:creationId xmlns:a16="http://schemas.microsoft.com/office/drawing/2014/main" id="{E74BB13B-0032-4E59-98DC-81F744ABCF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3DC613B-3FC6-4C26-9B5E-C33C820776ED}"/>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2802105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B3DE9-429E-4153-90D8-8205569E250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76D09A-7C8A-4F8C-9EE8-F459ADBAE7B9}"/>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4" name="Footer Placeholder 3">
            <a:extLst>
              <a:ext uri="{FF2B5EF4-FFF2-40B4-BE49-F238E27FC236}">
                <a16:creationId xmlns:a16="http://schemas.microsoft.com/office/drawing/2014/main" id="{39A11D2B-162F-479B-B3FA-A291D8FD92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A261C6-C46D-48D5-A9B9-8A2EC2270ED6}"/>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3828593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DB92C9-4DD2-4A53-819B-3033796BAFFE}"/>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3" name="Footer Placeholder 2">
            <a:extLst>
              <a:ext uri="{FF2B5EF4-FFF2-40B4-BE49-F238E27FC236}">
                <a16:creationId xmlns:a16="http://schemas.microsoft.com/office/drawing/2014/main" id="{69FB85DB-51D3-46CE-8A7C-299EFD4BDC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39830E-CFED-444E-B939-E4E184232872}"/>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4046378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2FD61-8299-4EAC-9723-66CE73D26D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4930AA-BF78-46B3-9B9B-BE1F32D6CD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485860-5C84-42BC-A636-1717C8E0B9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62334F-7F6F-4450-BDE5-C45FE4845113}"/>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6" name="Footer Placeholder 5">
            <a:extLst>
              <a:ext uri="{FF2B5EF4-FFF2-40B4-BE49-F238E27FC236}">
                <a16:creationId xmlns:a16="http://schemas.microsoft.com/office/drawing/2014/main" id="{7A10A023-1B24-406E-BD56-A6D7D2D0CD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BC3E6A-585A-4DC9-B4CC-C2F438710122}"/>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3805777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8A60B-FC2D-4111-AFC7-B71EDAEEB8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FC93473-6A77-4A11-9A08-719CF107E8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A9EDA0-9C5C-4295-8252-F131577536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C96D1D-106B-417A-A530-5B7010A495BC}"/>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6" name="Footer Placeholder 5">
            <a:extLst>
              <a:ext uri="{FF2B5EF4-FFF2-40B4-BE49-F238E27FC236}">
                <a16:creationId xmlns:a16="http://schemas.microsoft.com/office/drawing/2014/main" id="{49729E4C-8D53-4226-8177-4648CC50A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E9E11E-0207-4F75-B4DC-135DDC3A5EE1}"/>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3805777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39EDFD-A0E9-49B3-BA45-B6F2E7B050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5DD2A7-8FF8-4918-9AF7-488F256B5A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45BDD1-4A48-40EA-A31F-5A40A918D5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70FB2E-E914-424C-A8B9-DEF57F60F24D}" type="datetimeFigureOut">
              <a:rPr lang="en-US" smtClean="0"/>
              <a:t>2/16/2022</a:t>
            </a:fld>
            <a:endParaRPr lang="en-US"/>
          </a:p>
        </p:txBody>
      </p:sp>
      <p:sp>
        <p:nvSpPr>
          <p:cNvPr id="5" name="Footer Placeholder 4">
            <a:extLst>
              <a:ext uri="{FF2B5EF4-FFF2-40B4-BE49-F238E27FC236}">
                <a16:creationId xmlns:a16="http://schemas.microsoft.com/office/drawing/2014/main" id="{5344935C-32B6-4ACA-A6CA-BA7C6434EB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6CA9EE-7D9B-447B-AB85-09D6DA3664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25F8C1-D296-45BA-916A-7FE98B8EDE15}" type="slidenum">
              <a:rPr lang="en-US" smtClean="0"/>
              <a:t>‹#›</a:t>
            </a:fld>
            <a:endParaRPr lang="en-US"/>
          </a:p>
        </p:txBody>
      </p:sp>
    </p:spTree>
    <p:extLst>
      <p:ext uri="{BB962C8B-B14F-4D97-AF65-F5344CB8AC3E}">
        <p14:creationId xmlns:p14="http://schemas.microsoft.com/office/powerpoint/2010/main" val="1124891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ites.google.com/austincc.edu/texaslearnoer/module-1-introduction-to-this-cours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creativecommons.org/licenses/by-nc/4.0/" TargetMode="External"/><Relationship Id="rId4" Type="http://schemas.openxmlformats.org/officeDocument/2006/relationships/hyperlink" Target="http://creativecommons.org/licenses/by/4.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iki.creativecommons.org/wiki/Considerations_for_licensors_and_licensee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creativecommons.org/choose/"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reativecommons.org/licenses/by-nc/4.0/" TargetMode="External"/><Relationship Id="rId1" Type="http://schemas.openxmlformats.org/officeDocument/2006/relationships/slideLayout" Target="../slideLayouts/slideLayout5.xml"/><Relationship Id="rId4" Type="http://schemas.openxmlformats.org/officeDocument/2006/relationships/hyperlink" Target="https://creativecommons.org/choose/results-one?license_code=by-nc&amp;amp;jurisdiction=&amp;amp;version=4.0&amp;amp;lang=en"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wcl.american.edu/impact/initiatives-programs/pijip/documents/code-of-best-practices-in-fair-use-for-open-educational-resource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fairuse.stanford.edu/overview/public-domain/welcome/" TargetMode="External"/><Relationship Id="rId5" Type="http://schemas.openxmlformats.org/officeDocument/2006/relationships/hyperlink" Target="https://en.wikipedia.org/wiki/Creative_Commons_NonCommercial_license" TargetMode="External"/><Relationship Id="rId4" Type="http://schemas.openxmlformats.org/officeDocument/2006/relationships/hyperlink" Target="https://openstax.org/books/introduction-intellectual-property/pages/3-1-the-basics-of-copyright"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cholarsarchive.byu.edu/facpub/822/"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youtu.be/DV-HiWtMq1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25E27-FD17-42F5-8490-A676CADF401B}"/>
              </a:ext>
            </a:extLst>
          </p:cNvPr>
          <p:cNvSpPr>
            <a:spLocks noGrp="1"/>
          </p:cNvSpPr>
          <p:nvPr>
            <p:ph type="title"/>
          </p:nvPr>
        </p:nvSpPr>
        <p:spPr/>
        <p:txBody>
          <a:bodyPr/>
          <a:lstStyle/>
          <a:p>
            <a:r>
              <a:rPr lang="en-US"/>
              <a:t>OTC OER Training</a:t>
            </a:r>
          </a:p>
        </p:txBody>
      </p:sp>
      <p:sp>
        <p:nvSpPr>
          <p:cNvPr id="3" name="Content Placeholder 2">
            <a:extLst>
              <a:ext uri="{FF2B5EF4-FFF2-40B4-BE49-F238E27FC236}">
                <a16:creationId xmlns:a16="http://schemas.microsoft.com/office/drawing/2014/main" id="{4BB0F008-89E3-4D07-810D-544EE3ACEC55}"/>
              </a:ext>
            </a:extLst>
          </p:cNvPr>
          <p:cNvSpPr>
            <a:spLocks noGrp="1"/>
          </p:cNvSpPr>
          <p:nvPr>
            <p:ph idx="1"/>
          </p:nvPr>
        </p:nvSpPr>
        <p:spPr/>
        <p:txBody>
          <a:bodyPr>
            <a:normAutofit fontScale="92500" lnSpcReduction="10000"/>
          </a:bodyPr>
          <a:lstStyle/>
          <a:p>
            <a:pPr marL="0" indent="0">
              <a:buNone/>
            </a:pPr>
            <a:r>
              <a:rPr lang="en-US"/>
              <a:t>Module 1: Understanding OER</a:t>
            </a:r>
          </a:p>
          <a:p>
            <a:pPr marL="0" indent="0">
              <a:buNone/>
            </a:pPr>
            <a:r>
              <a:rPr lang="en-US"/>
              <a:t>Module 2: Open Licensing</a:t>
            </a:r>
          </a:p>
          <a:p>
            <a:pPr marL="0" indent="0">
              <a:buNone/>
            </a:pPr>
            <a:r>
              <a:rPr lang="en-US"/>
              <a:t>Module 3: Creative Commons Licensing </a:t>
            </a:r>
          </a:p>
          <a:p>
            <a:pPr marL="0" indent="0">
              <a:buNone/>
            </a:pPr>
            <a:r>
              <a:rPr lang="en-US"/>
              <a:t>Module 4: Adapting, Creating, &amp; Sharing OER</a:t>
            </a:r>
          </a:p>
          <a:p>
            <a:pPr marL="0" indent="0">
              <a:buNone/>
            </a:pPr>
            <a:endParaRPr lang="en-US"/>
          </a:p>
          <a:p>
            <a:pPr marL="0" indent="0">
              <a:buNone/>
            </a:pPr>
            <a:endParaRPr lang="en-US"/>
          </a:p>
          <a:p>
            <a:pPr marL="0" indent="0">
              <a:buNone/>
            </a:pPr>
            <a:endParaRPr lang="en-US"/>
          </a:p>
          <a:p>
            <a:pPr marL="0" indent="0">
              <a:buNone/>
            </a:pPr>
            <a:r>
              <a:rPr lang="en-US" sz="2400" i="1"/>
              <a:t>OTC OER Training 2021</a:t>
            </a:r>
            <a:r>
              <a:rPr lang="en-US" sz="2400"/>
              <a:t> adapted from </a:t>
            </a:r>
            <a:r>
              <a:rPr lang="en-US" sz="2400" i="1">
                <a:effectLst/>
                <a:ea typeface="Open Sans" panose="020B0606030504020204" pitchFamily="34" charset="0"/>
                <a:hlinkClick r:id="rId3"/>
              </a:rPr>
              <a:t>Texas Learn OER</a:t>
            </a:r>
            <a:r>
              <a:rPr lang="en-US" sz="2400">
                <a:effectLst/>
                <a:ea typeface="Open Sans" panose="020B0606030504020204" pitchFamily="34" charset="0"/>
                <a:hlinkClick r:id="rId3"/>
              </a:rPr>
              <a:t> </a:t>
            </a:r>
            <a:r>
              <a:rPr lang="en-US" sz="2400">
                <a:effectLst/>
                <a:ea typeface="Open Sans" panose="020B0606030504020204" pitchFamily="34" charset="0"/>
              </a:rPr>
              <a:t>by Carrie Gits for </a:t>
            </a:r>
            <a:r>
              <a:rPr lang="en-US" sz="2400" err="1">
                <a:effectLst/>
                <a:ea typeface="Open Sans" panose="020B0606030504020204" pitchFamily="34" charset="0"/>
              </a:rPr>
              <a:t>DigiTex</a:t>
            </a:r>
            <a:r>
              <a:rPr lang="en-US" sz="2400">
                <a:effectLst/>
                <a:ea typeface="Open Sans" panose="020B0606030504020204" pitchFamily="34" charset="0"/>
              </a:rPr>
              <a:t> under a </a:t>
            </a:r>
            <a:r>
              <a:rPr lang="en-US" sz="2400" u="sng">
                <a:solidFill>
                  <a:srgbClr val="1155CC"/>
                </a:solidFill>
                <a:effectLst/>
                <a:ea typeface="Open Sans" panose="020B0606030504020204" pitchFamily="34" charset="0"/>
                <a:hlinkClick r:id="rId4"/>
              </a:rPr>
              <a:t>Creative Commons Attribution 4.0 International License</a:t>
            </a:r>
            <a:r>
              <a:rPr lang="en-US" sz="2400">
                <a:effectLst/>
                <a:ea typeface="Open Sans" panose="020B0606030504020204" pitchFamily="34" charset="0"/>
              </a:rPr>
              <a:t> (CC BY) and is licensed under a </a:t>
            </a:r>
            <a:r>
              <a:rPr kumimoji="0" lang="en-US" altLang="en-US" sz="2400" b="0" i="0" u="none" strike="noStrike" cap="none" normalizeH="0" baseline="0">
                <a:ln>
                  <a:noFill/>
                </a:ln>
                <a:solidFill>
                  <a:srgbClr val="049CCF"/>
                </a:solidFill>
                <a:effectLst/>
                <a:latin typeface="Source Sans Pro" panose="020B0503030403020204" pitchFamily="34" charset="0"/>
                <a:hlinkClick r:id="rId5"/>
              </a:rPr>
              <a:t>Creative Commons Attribution-</a:t>
            </a:r>
            <a:r>
              <a:rPr kumimoji="0" lang="en-US" altLang="en-US" sz="2400" b="0" i="0" u="none" strike="noStrike" cap="none" normalizeH="0" baseline="0" err="1">
                <a:ln>
                  <a:noFill/>
                </a:ln>
                <a:solidFill>
                  <a:srgbClr val="049CCF"/>
                </a:solidFill>
                <a:effectLst/>
                <a:latin typeface="Source Sans Pro" panose="020B0503030403020204" pitchFamily="34" charset="0"/>
                <a:hlinkClick r:id="rId5"/>
              </a:rPr>
              <a:t>NonCommercial</a:t>
            </a:r>
            <a:r>
              <a:rPr kumimoji="0" lang="en-US" altLang="en-US" sz="2400" b="0" i="0" u="none" strike="noStrike" cap="none" normalizeH="0" baseline="0">
                <a:ln>
                  <a:noFill/>
                </a:ln>
                <a:solidFill>
                  <a:srgbClr val="049CCF"/>
                </a:solidFill>
                <a:effectLst/>
                <a:latin typeface="Source Sans Pro" panose="020B0503030403020204" pitchFamily="34" charset="0"/>
                <a:hlinkClick r:id="rId5"/>
              </a:rPr>
              <a:t> 4.0 International License</a:t>
            </a:r>
            <a:r>
              <a:rPr lang="en-US" altLang="en-US" sz="2400">
                <a:solidFill>
                  <a:srgbClr val="464646"/>
                </a:solidFill>
                <a:latin typeface="Source Sans Pro" panose="020B0503030403020204" pitchFamily="34" charset="0"/>
              </a:rPr>
              <a:t> </a:t>
            </a:r>
            <a:r>
              <a:rPr lang="fr-FR" sz="2400">
                <a:effectLst/>
                <a:ea typeface="Open Sans" panose="020B0606030504020204" pitchFamily="34" charset="0"/>
              </a:rPr>
              <a:t>(CC BY-NC 4.0). </a:t>
            </a:r>
            <a:endParaRPr lang="en-US" sz="2400">
              <a:effectLst/>
              <a:ea typeface="Arial" panose="020B0604020202020204" pitchFamily="34" charset="0"/>
            </a:endParaRPr>
          </a:p>
        </p:txBody>
      </p:sp>
      <p:pic>
        <p:nvPicPr>
          <p:cNvPr id="1026" name="Picture 2" descr="Creative Commons License">
            <a:hlinkClick r:id="rId5"/>
            <a:extLst>
              <a:ext uri="{FF2B5EF4-FFF2-40B4-BE49-F238E27FC236}">
                <a16:creationId xmlns:a16="http://schemas.microsoft.com/office/drawing/2014/main" id="{CA3F97B4-F4D2-4E57-81A6-40C8AE9BECA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4380005"/>
            <a:ext cx="1442656" cy="508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2746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EE55E-F326-4C59-8E73-744C6A9D8DF6}"/>
              </a:ext>
            </a:extLst>
          </p:cNvPr>
          <p:cNvSpPr>
            <a:spLocks noGrp="1"/>
          </p:cNvSpPr>
          <p:nvPr>
            <p:ph type="title"/>
          </p:nvPr>
        </p:nvSpPr>
        <p:spPr/>
        <p:txBody>
          <a:bodyPr/>
          <a:lstStyle/>
          <a:p>
            <a:r>
              <a:rPr lang="en-US" err="1"/>
              <a:t>OpenNJ</a:t>
            </a:r>
            <a:r>
              <a:rPr lang="en-US"/>
              <a:t> &amp; </a:t>
            </a:r>
            <a:r>
              <a:rPr lang="en-US" err="1"/>
              <a:t>OpenPublishing</a:t>
            </a:r>
            <a:endParaRPr lang="en-US"/>
          </a:p>
        </p:txBody>
      </p:sp>
      <p:sp>
        <p:nvSpPr>
          <p:cNvPr id="3" name="Content Placeholder 2">
            <a:extLst>
              <a:ext uri="{FF2B5EF4-FFF2-40B4-BE49-F238E27FC236}">
                <a16:creationId xmlns:a16="http://schemas.microsoft.com/office/drawing/2014/main" id="{79ACF977-569D-4AEE-9298-A80A99EF5CD6}"/>
              </a:ext>
            </a:extLst>
          </p:cNvPr>
          <p:cNvSpPr>
            <a:spLocks noGrp="1"/>
          </p:cNvSpPr>
          <p:nvPr>
            <p:ph idx="1"/>
          </p:nvPr>
        </p:nvSpPr>
        <p:spPr/>
        <p:txBody>
          <a:bodyPr/>
          <a:lstStyle/>
          <a:p>
            <a:r>
              <a:rPr lang="en-US"/>
              <a:t>TBA</a:t>
            </a:r>
          </a:p>
          <a:p>
            <a:r>
              <a:rPr lang="en-US"/>
              <a:t>Recommended to use Open Publishing Tools &amp; </a:t>
            </a:r>
            <a:r>
              <a:rPr lang="en-US" err="1"/>
              <a:t>OpenNJ</a:t>
            </a:r>
            <a:endParaRPr lang="en-US"/>
          </a:p>
          <a:p>
            <a:r>
              <a:rPr lang="en-US">
                <a:highlight>
                  <a:srgbClr val="FFFF00"/>
                </a:highlight>
              </a:rPr>
              <a:t>Placeholder slide for info re: </a:t>
            </a:r>
            <a:r>
              <a:rPr lang="en-US" err="1">
                <a:highlight>
                  <a:srgbClr val="FFFF00"/>
                </a:highlight>
              </a:rPr>
              <a:t>OpenPublishing</a:t>
            </a:r>
            <a:r>
              <a:rPr lang="en-US">
                <a:highlight>
                  <a:srgbClr val="FFFF00"/>
                </a:highlight>
              </a:rPr>
              <a:t> Tool within </a:t>
            </a:r>
            <a:r>
              <a:rPr lang="en-US" err="1">
                <a:highlight>
                  <a:srgbClr val="FFFF00"/>
                </a:highlight>
              </a:rPr>
              <a:t>OpenNJ</a:t>
            </a:r>
            <a:endParaRPr lang="en-US">
              <a:highlight>
                <a:srgbClr val="FFFF00"/>
              </a:highlight>
            </a:endParaRPr>
          </a:p>
        </p:txBody>
      </p:sp>
    </p:spTree>
    <p:extLst>
      <p:ext uri="{BB962C8B-B14F-4D97-AF65-F5344CB8AC3E}">
        <p14:creationId xmlns:p14="http://schemas.microsoft.com/office/powerpoint/2010/main" val="4278555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AC6EA-B2FA-43A8-A39A-597CA62DAD4B}"/>
              </a:ext>
            </a:extLst>
          </p:cNvPr>
          <p:cNvSpPr>
            <a:spLocks noGrp="1"/>
          </p:cNvSpPr>
          <p:nvPr>
            <p:ph type="title"/>
          </p:nvPr>
        </p:nvSpPr>
        <p:spPr/>
        <p:txBody>
          <a:bodyPr/>
          <a:lstStyle/>
          <a:p>
            <a:r>
              <a:rPr lang="en-US"/>
              <a:t>Licensing Your Work</a:t>
            </a:r>
          </a:p>
        </p:txBody>
      </p:sp>
      <p:sp>
        <p:nvSpPr>
          <p:cNvPr id="3" name="Content Placeholder 2">
            <a:extLst>
              <a:ext uri="{FF2B5EF4-FFF2-40B4-BE49-F238E27FC236}">
                <a16:creationId xmlns:a16="http://schemas.microsoft.com/office/drawing/2014/main" id="{4CF2E0F2-C579-4467-8451-0DB1B5B5306D}"/>
              </a:ext>
            </a:extLst>
          </p:cNvPr>
          <p:cNvSpPr>
            <a:spLocks noGrp="1"/>
          </p:cNvSpPr>
          <p:nvPr>
            <p:ph idx="1"/>
          </p:nvPr>
        </p:nvSpPr>
        <p:spPr/>
        <p:txBody>
          <a:bodyPr>
            <a:noAutofit/>
          </a:bodyPr>
          <a:lstStyle/>
          <a:p>
            <a:pPr marL="0" marR="0">
              <a:lnSpc>
                <a:spcPct val="115000"/>
              </a:lnSpc>
              <a:spcBef>
                <a:spcPts val="0"/>
              </a:spcBef>
              <a:spcAft>
                <a:spcPts val="0"/>
              </a:spcAft>
            </a:pPr>
            <a:r>
              <a:rPr lang="en-US" sz="2400">
                <a:effectLst/>
                <a:ea typeface="Open Sans" panose="020B0606030504020204" pitchFamily="34" charset="0"/>
              </a:rPr>
              <a:t>Don’t forget to choose a license for your work! Look at this extensive </a:t>
            </a:r>
            <a:r>
              <a:rPr lang="en-US" sz="2400" u="sng">
                <a:solidFill>
                  <a:srgbClr val="1155CC"/>
                </a:solidFill>
                <a:effectLst/>
                <a:ea typeface="Open Sans" panose="020B0606030504020204" pitchFamily="34" charset="0"/>
                <a:hlinkClick r:id="rId3"/>
              </a:rPr>
              <a:t>list of considerations for licensors and licensees</a:t>
            </a:r>
            <a:r>
              <a:rPr lang="en-US" sz="2400">
                <a:effectLst/>
                <a:ea typeface="Open Sans" panose="020B0606030504020204" pitchFamily="34" charset="0"/>
              </a:rPr>
              <a:t> before deciding which license to apply to your work. Use the Creative Commons</a:t>
            </a:r>
            <a:r>
              <a:rPr lang="en-US" sz="2400" u="sng">
                <a:solidFill>
                  <a:srgbClr val="1155CC"/>
                </a:solidFill>
                <a:effectLst/>
                <a:ea typeface="Open Sans" panose="020B0606030504020204" pitchFamily="34" charset="0"/>
                <a:hlinkClick r:id="rId4"/>
              </a:rPr>
              <a:t> license chooser</a:t>
            </a:r>
            <a:r>
              <a:rPr lang="en-US" sz="2400">
                <a:effectLst/>
                <a:ea typeface="Open Sans" panose="020B0606030504020204" pitchFamily="34" charset="0"/>
              </a:rPr>
              <a:t> as well.</a:t>
            </a:r>
          </a:p>
          <a:p>
            <a:pPr marL="0">
              <a:lnSpc>
                <a:spcPct val="115000"/>
              </a:lnSpc>
              <a:spcBef>
                <a:spcPts val="0"/>
              </a:spcBef>
            </a:pPr>
            <a:r>
              <a:rPr lang="en-US" sz="2400">
                <a:effectLst/>
                <a:ea typeface="Open Sans" panose="020B0606030504020204" pitchFamily="34" charset="0"/>
              </a:rPr>
              <a:t>Creative Commons licenses are </a:t>
            </a:r>
            <a:r>
              <a:rPr lang="en-US" sz="2400" b="1">
                <a:effectLst/>
                <a:ea typeface="Open Sans" panose="020B0606030504020204" pitchFamily="34" charset="0"/>
              </a:rPr>
              <a:t>non-revocable</a:t>
            </a:r>
            <a:r>
              <a:rPr lang="en-US" sz="2400">
                <a:effectLst/>
                <a:ea typeface="Open Sans" panose="020B0606030504020204" pitchFamily="34" charset="0"/>
              </a:rPr>
              <a:t>. </a:t>
            </a:r>
          </a:p>
          <a:p>
            <a:pPr marL="457200" lvl="1">
              <a:lnSpc>
                <a:spcPct val="115000"/>
              </a:lnSpc>
              <a:spcBef>
                <a:spcPts val="0"/>
              </a:spcBef>
            </a:pPr>
            <a:r>
              <a:rPr lang="en-US" sz="2000">
                <a:effectLst/>
                <a:ea typeface="Open Sans" panose="020B0606030504020204" pitchFamily="34" charset="0"/>
              </a:rPr>
              <a:t>This means that you cannot stop someone who has obtained your work under a Creative Commons license from using the work according to that license. You can stop offering your work under a Creative Commons license at any time you wish, but this will not affect the rights associated with any copies of your work already in circulation under a Creative Commons license. So, you need to think carefully when choosing a Creative Commons license to make sure that you are happy with people being able to use your work consistent with the terms of the license, even if you later stop distributing your work. </a:t>
            </a:r>
            <a:endParaRPr lang="en-US" sz="2000">
              <a:effectLst/>
              <a:ea typeface="Arial" panose="020B0604020202020204" pitchFamily="34" charset="0"/>
            </a:endParaRPr>
          </a:p>
          <a:p>
            <a:pPr marL="0" marR="0">
              <a:lnSpc>
                <a:spcPct val="115000"/>
              </a:lnSpc>
              <a:spcBef>
                <a:spcPts val="0"/>
              </a:spcBef>
              <a:spcAft>
                <a:spcPts val="0"/>
              </a:spcAft>
            </a:pPr>
            <a:endParaRPr lang="en-US" sz="2400">
              <a:effectLst/>
              <a:ea typeface="Arial" panose="020B0604020202020204" pitchFamily="34" charset="0"/>
            </a:endParaRPr>
          </a:p>
          <a:p>
            <a:endParaRPr lang="en-US" sz="2400"/>
          </a:p>
        </p:txBody>
      </p:sp>
    </p:spTree>
    <p:extLst>
      <p:ext uri="{BB962C8B-B14F-4D97-AF65-F5344CB8AC3E}">
        <p14:creationId xmlns:p14="http://schemas.microsoft.com/office/powerpoint/2010/main" val="3711313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5105E-5E6A-49CD-A19E-5A572F2063A4}"/>
              </a:ext>
            </a:extLst>
          </p:cNvPr>
          <p:cNvSpPr>
            <a:spLocks noGrp="1"/>
          </p:cNvSpPr>
          <p:nvPr>
            <p:ph type="title"/>
          </p:nvPr>
        </p:nvSpPr>
        <p:spPr/>
        <p:txBody>
          <a:bodyPr/>
          <a:lstStyle/>
          <a:p>
            <a:r>
              <a:rPr lang="en-US"/>
              <a:t>Sharing Your Work </a:t>
            </a:r>
          </a:p>
        </p:txBody>
      </p:sp>
      <p:sp>
        <p:nvSpPr>
          <p:cNvPr id="3" name="Content Placeholder 2">
            <a:extLst>
              <a:ext uri="{FF2B5EF4-FFF2-40B4-BE49-F238E27FC236}">
                <a16:creationId xmlns:a16="http://schemas.microsoft.com/office/drawing/2014/main" id="{8EC29C90-BE3D-42B5-A68C-5C037D48D318}"/>
              </a:ext>
            </a:extLst>
          </p:cNvPr>
          <p:cNvSpPr>
            <a:spLocks noGrp="1"/>
          </p:cNvSpPr>
          <p:nvPr>
            <p:ph sz="half" idx="1"/>
          </p:nvPr>
        </p:nvSpPr>
        <p:spPr/>
        <p:txBody>
          <a:bodyPr>
            <a:noAutofit/>
          </a:bodyPr>
          <a:lstStyle/>
          <a:p>
            <a:pPr marL="0" indent="0">
              <a:lnSpc>
                <a:spcPct val="120000"/>
              </a:lnSpc>
              <a:buNone/>
            </a:pPr>
            <a:r>
              <a:rPr lang="en-US" sz="1400" b="1"/>
              <a:t>Step 1: Terms of Use. </a:t>
            </a:r>
          </a:p>
          <a:p>
            <a:pPr marL="0" indent="0">
              <a:lnSpc>
                <a:spcPct val="120000"/>
              </a:lnSpc>
              <a:buNone/>
            </a:pPr>
            <a:r>
              <a:rPr lang="en-US" sz="1200"/>
              <a:t>Decide on the terms of use. Do you wish to release your work under Creative Commons license or in the public domain? Please make sure to review the difference between these two copyright terms:</a:t>
            </a:r>
          </a:p>
          <a:p>
            <a:pPr marL="0" indent="0">
              <a:lnSpc>
                <a:spcPct val="120000"/>
              </a:lnSpc>
              <a:buNone/>
            </a:pPr>
            <a:r>
              <a:rPr lang="en-US" sz="1400" b="1"/>
              <a:t>Step 2: Seeking Copyright Clearance. </a:t>
            </a:r>
          </a:p>
          <a:p>
            <a:pPr marL="0" indent="0">
              <a:lnSpc>
                <a:spcPct val="120000"/>
              </a:lnSpc>
              <a:buNone/>
            </a:pPr>
            <a:r>
              <a:rPr lang="en-US" sz="1200"/>
              <a:t>Be sure that the work is eligible to be shared. To release your work with a CC license or in the public domain, your work should be cleared from all copyright issues. To do so, your work should be one or a combination of the following types:</a:t>
            </a:r>
          </a:p>
          <a:p>
            <a:pPr lvl="1">
              <a:lnSpc>
                <a:spcPct val="120000"/>
              </a:lnSpc>
              <a:buFont typeface="+mj-lt"/>
              <a:buAutoNum type="arabicPeriod"/>
            </a:pPr>
            <a:r>
              <a:rPr lang="en-US" sz="1200"/>
              <a:t>your original work,</a:t>
            </a:r>
          </a:p>
          <a:p>
            <a:pPr lvl="1">
              <a:lnSpc>
                <a:spcPct val="120000"/>
              </a:lnSpc>
              <a:buFont typeface="+mj-lt"/>
              <a:buAutoNum type="arabicPeriod"/>
            </a:pPr>
            <a:r>
              <a:rPr lang="en-US" sz="1200"/>
              <a:t>built from open resources,</a:t>
            </a:r>
          </a:p>
          <a:p>
            <a:pPr lvl="1">
              <a:lnSpc>
                <a:spcPct val="120000"/>
              </a:lnSpc>
              <a:buFont typeface="+mj-lt"/>
              <a:buAutoNum type="arabicPeriod"/>
            </a:pPr>
            <a:r>
              <a:rPr lang="en-US" sz="1200"/>
              <a:t>built from the public domain,</a:t>
            </a:r>
          </a:p>
          <a:p>
            <a:pPr lvl="1">
              <a:lnSpc>
                <a:spcPct val="120000"/>
              </a:lnSpc>
              <a:buFont typeface="+mj-lt"/>
              <a:buAutoNum type="arabicPeriod"/>
            </a:pPr>
            <a:r>
              <a:rPr lang="en-US" sz="1200"/>
              <a:t>built from copyrighted work that you obtained permission to use and distribute for the life of your openly licensed work, or</a:t>
            </a:r>
          </a:p>
          <a:p>
            <a:pPr lvl="1">
              <a:lnSpc>
                <a:spcPct val="120000"/>
              </a:lnSpc>
              <a:buFont typeface="+mj-lt"/>
              <a:buAutoNum type="arabicPeriod"/>
            </a:pPr>
            <a:r>
              <a:rPr lang="en-US" sz="1200"/>
              <a:t>combination of above works</a:t>
            </a:r>
          </a:p>
          <a:p>
            <a:pPr marL="0" indent="0">
              <a:lnSpc>
                <a:spcPct val="120000"/>
              </a:lnSpc>
              <a:buNone/>
            </a:pPr>
            <a:r>
              <a:rPr lang="en-US" sz="1200"/>
              <a:t>Getting Permission to Use Copyrighted Materials: If you must use any items that are copyrighted with all-rights reserved, please be sure to obtain the permission letter(s) from the author(s). Please find a sample permission request email.</a:t>
            </a:r>
            <a:r>
              <a:rPr lang="en-US" sz="1200" b="1"/>
              <a:t> </a:t>
            </a:r>
            <a:endParaRPr lang="en-US" sz="1400"/>
          </a:p>
        </p:txBody>
      </p:sp>
      <p:sp>
        <p:nvSpPr>
          <p:cNvPr id="4" name="Content Placeholder 3">
            <a:extLst>
              <a:ext uri="{FF2B5EF4-FFF2-40B4-BE49-F238E27FC236}">
                <a16:creationId xmlns:a16="http://schemas.microsoft.com/office/drawing/2014/main" id="{911C0B2E-3077-4E7C-82AF-0808F07C95DB}"/>
              </a:ext>
            </a:extLst>
          </p:cNvPr>
          <p:cNvSpPr>
            <a:spLocks noGrp="1"/>
          </p:cNvSpPr>
          <p:nvPr>
            <p:ph sz="half" idx="2"/>
          </p:nvPr>
        </p:nvSpPr>
        <p:spPr/>
        <p:txBody>
          <a:bodyPr>
            <a:normAutofit fontScale="47500" lnSpcReduction="20000"/>
          </a:bodyPr>
          <a:lstStyle/>
          <a:p>
            <a:pPr marL="0" indent="0">
              <a:lnSpc>
                <a:spcPct val="120000"/>
              </a:lnSpc>
              <a:buNone/>
            </a:pPr>
            <a:r>
              <a:rPr lang="en-US" sz="2900" b="1"/>
              <a:t>Step 3: Selecting a Repository</a:t>
            </a:r>
          </a:p>
          <a:p>
            <a:pPr>
              <a:lnSpc>
                <a:spcPct val="120000"/>
              </a:lnSpc>
            </a:pPr>
            <a:r>
              <a:rPr lang="en-US" sz="2800"/>
              <a:t>For Images: </a:t>
            </a:r>
          </a:p>
          <a:p>
            <a:pPr lvl="1">
              <a:lnSpc>
                <a:spcPct val="120000"/>
              </a:lnSpc>
            </a:pPr>
            <a:r>
              <a:rPr lang="en-US"/>
              <a:t>Consider Flickr or Wikimedia Commons. As you upload your image to these repositories, you will see the option to select the terms of use. Open Washington has created simple instructions if you need help in uploading an image to your Flickr account and marking it with a CC license.</a:t>
            </a:r>
          </a:p>
          <a:p>
            <a:pPr>
              <a:lnSpc>
                <a:spcPct val="120000"/>
              </a:lnSpc>
            </a:pPr>
            <a:r>
              <a:rPr lang="en-US" sz="2800"/>
              <a:t>For Videos: </a:t>
            </a:r>
          </a:p>
          <a:p>
            <a:pPr lvl="1">
              <a:lnSpc>
                <a:spcPct val="120000"/>
              </a:lnSpc>
            </a:pPr>
            <a:r>
              <a:rPr lang="en-US"/>
              <a:t>Consider YouTube  or Vimeo. For help, consult these instructions created by Open Washington for uploading videos in </a:t>
            </a:r>
            <a:r>
              <a:rPr lang="en-US" err="1"/>
              <a:t>Youtube</a:t>
            </a:r>
            <a:r>
              <a:rPr lang="en-US"/>
              <a:t>. Always provide captions to your videos. YouTube automatically creates captions; always verify that the captions are correct. They can be edited easily by following these simple instructions.</a:t>
            </a:r>
          </a:p>
          <a:p>
            <a:pPr>
              <a:lnSpc>
                <a:spcPct val="120000"/>
              </a:lnSpc>
            </a:pPr>
            <a:r>
              <a:rPr lang="en-US" sz="2800"/>
              <a:t>For Course Materials: </a:t>
            </a:r>
          </a:p>
          <a:p>
            <a:pPr lvl="1">
              <a:lnSpc>
                <a:spcPct val="120000"/>
              </a:lnSpc>
            </a:pPr>
            <a:r>
              <a:rPr lang="en-US"/>
              <a:t>Consider OER Commons. Additionally, if your institution has an institutional repository,  work with your librarians to add your work to your institutional collection. Alternatively, web storage space like Google Drive allows for easy and free access. If you choose a web storage space, make sure to (1) manually mark your work as CC-licensed or in the public domain by placing the copyright notice somewhere visible and (2) make the link accessible by the public.</a:t>
            </a:r>
          </a:p>
          <a:p>
            <a:endParaRPr lang="en-US"/>
          </a:p>
        </p:txBody>
      </p:sp>
    </p:spTree>
    <p:extLst>
      <p:ext uri="{BB962C8B-B14F-4D97-AF65-F5344CB8AC3E}">
        <p14:creationId xmlns:p14="http://schemas.microsoft.com/office/powerpoint/2010/main" val="2135100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C51F6-F856-47C9-BF6F-ECABE4574972}"/>
              </a:ext>
            </a:extLst>
          </p:cNvPr>
          <p:cNvSpPr>
            <a:spLocks noGrp="1"/>
          </p:cNvSpPr>
          <p:nvPr>
            <p:ph type="title"/>
          </p:nvPr>
        </p:nvSpPr>
        <p:spPr/>
        <p:txBody>
          <a:bodyPr/>
          <a:lstStyle/>
          <a:p>
            <a:r>
              <a:rPr lang="en-US"/>
              <a:t>License your OTC created OER with </a:t>
            </a:r>
            <a:r>
              <a:rPr lang="en-US" b="1"/>
              <a:t>CC-BY-NC</a:t>
            </a:r>
          </a:p>
        </p:txBody>
      </p:sp>
      <p:sp>
        <p:nvSpPr>
          <p:cNvPr id="8" name="Text Placeholder 7">
            <a:extLst>
              <a:ext uri="{FF2B5EF4-FFF2-40B4-BE49-F238E27FC236}">
                <a16:creationId xmlns:a16="http://schemas.microsoft.com/office/drawing/2014/main" id="{36C2B142-68BB-4A50-B6BE-D280FEB66CC3}"/>
              </a:ext>
            </a:extLst>
          </p:cNvPr>
          <p:cNvSpPr>
            <a:spLocks noGrp="1"/>
          </p:cNvSpPr>
          <p:nvPr>
            <p:ph type="body" idx="1"/>
          </p:nvPr>
        </p:nvSpPr>
        <p:spPr/>
        <p:txBody>
          <a:bodyPr/>
          <a:lstStyle/>
          <a:p>
            <a:r>
              <a:rPr lang="en-US"/>
              <a:t>Others are free to: </a:t>
            </a:r>
          </a:p>
        </p:txBody>
      </p:sp>
      <p:sp>
        <p:nvSpPr>
          <p:cNvPr id="9" name="Content Placeholder 8">
            <a:extLst>
              <a:ext uri="{FF2B5EF4-FFF2-40B4-BE49-F238E27FC236}">
                <a16:creationId xmlns:a16="http://schemas.microsoft.com/office/drawing/2014/main" id="{F8DAC163-C4F7-41CD-9035-DDE1B00B02F3}"/>
              </a:ext>
            </a:extLst>
          </p:cNvPr>
          <p:cNvSpPr>
            <a:spLocks noGrp="1"/>
          </p:cNvSpPr>
          <p:nvPr>
            <p:ph sz="half" idx="2"/>
          </p:nvPr>
        </p:nvSpPr>
        <p:spPr/>
        <p:txBody>
          <a:bodyPr>
            <a:normAutofit fontScale="77500" lnSpcReduction="20000"/>
          </a:bodyPr>
          <a:lstStyle/>
          <a:p>
            <a:pPr algn="l" rtl="0">
              <a:buFont typeface="Arial" panose="020B0604020202020204" pitchFamily="34" charset="0"/>
              <a:buChar char="•"/>
            </a:pPr>
            <a:r>
              <a:rPr lang="en-US" b="1" i="0">
                <a:solidFill>
                  <a:srgbClr val="222222"/>
                </a:solidFill>
                <a:effectLst/>
                <a:latin typeface="source sans pro" panose="020B0503030403020204" pitchFamily="34" charset="0"/>
              </a:rPr>
              <a:t>Share</a:t>
            </a:r>
            <a:r>
              <a:rPr lang="en-US" b="0" i="0">
                <a:solidFill>
                  <a:srgbClr val="333333"/>
                </a:solidFill>
                <a:effectLst/>
                <a:latin typeface="source sans pro" panose="020B0503030403020204" pitchFamily="34" charset="0"/>
              </a:rPr>
              <a:t> — copy and redistribute the material in any medium or format</a:t>
            </a:r>
          </a:p>
          <a:p>
            <a:pPr algn="l" rtl="0">
              <a:buFont typeface="Arial" panose="020B0604020202020204" pitchFamily="34" charset="0"/>
              <a:buChar char="•"/>
            </a:pPr>
            <a:r>
              <a:rPr lang="en-US" b="1" i="0">
                <a:solidFill>
                  <a:srgbClr val="222222"/>
                </a:solidFill>
                <a:effectLst/>
                <a:latin typeface="source sans pro" panose="020B0503030403020204" pitchFamily="34" charset="0"/>
              </a:rPr>
              <a:t>Adapt</a:t>
            </a:r>
            <a:r>
              <a:rPr lang="en-US" b="0" i="0">
                <a:solidFill>
                  <a:srgbClr val="333333"/>
                </a:solidFill>
                <a:effectLst/>
                <a:latin typeface="source sans pro" panose="020B0503030403020204" pitchFamily="34" charset="0"/>
              </a:rPr>
              <a:t> — remix, transform, and build upon the material</a:t>
            </a:r>
          </a:p>
          <a:p>
            <a:pPr marL="0" indent="0">
              <a:buNone/>
            </a:pPr>
            <a:endParaRPr lang="en-US" b="0" i="0">
              <a:solidFill>
                <a:srgbClr val="333333"/>
              </a:solidFill>
              <a:effectLst/>
              <a:latin typeface="source sans pro" panose="020B0503030403020204" pitchFamily="34" charset="0"/>
            </a:endParaRPr>
          </a:p>
          <a:p>
            <a:pPr marL="0" indent="0">
              <a:buNone/>
            </a:pPr>
            <a:r>
              <a:rPr lang="en-US" b="0" i="0">
                <a:solidFill>
                  <a:srgbClr val="333333"/>
                </a:solidFill>
                <a:effectLst/>
                <a:latin typeface="source sans pro" panose="020B0503030403020204" pitchFamily="34" charset="0"/>
              </a:rPr>
              <a:t>The licensor cannot revoke these freedoms as long as the license terms are followed. </a:t>
            </a:r>
          </a:p>
        </p:txBody>
      </p:sp>
      <p:sp>
        <p:nvSpPr>
          <p:cNvPr id="10" name="Text Placeholder 9">
            <a:extLst>
              <a:ext uri="{FF2B5EF4-FFF2-40B4-BE49-F238E27FC236}">
                <a16:creationId xmlns:a16="http://schemas.microsoft.com/office/drawing/2014/main" id="{FF761AD9-4A1B-47CD-AD94-18AD13818417}"/>
              </a:ext>
            </a:extLst>
          </p:cNvPr>
          <p:cNvSpPr>
            <a:spLocks noGrp="1"/>
          </p:cNvSpPr>
          <p:nvPr>
            <p:ph type="body" sz="quarter" idx="3"/>
          </p:nvPr>
        </p:nvSpPr>
        <p:spPr/>
        <p:txBody>
          <a:bodyPr/>
          <a:lstStyle/>
          <a:p>
            <a:r>
              <a:rPr lang="en-US"/>
              <a:t>Under the following terms:</a:t>
            </a:r>
          </a:p>
        </p:txBody>
      </p:sp>
      <p:sp>
        <p:nvSpPr>
          <p:cNvPr id="11" name="Content Placeholder 10">
            <a:extLst>
              <a:ext uri="{FF2B5EF4-FFF2-40B4-BE49-F238E27FC236}">
                <a16:creationId xmlns:a16="http://schemas.microsoft.com/office/drawing/2014/main" id="{DC9F8DF7-2984-46D1-BA3F-388D2F4BA09D}"/>
              </a:ext>
            </a:extLst>
          </p:cNvPr>
          <p:cNvSpPr>
            <a:spLocks noGrp="1"/>
          </p:cNvSpPr>
          <p:nvPr>
            <p:ph sz="quarter" idx="4"/>
          </p:nvPr>
        </p:nvSpPr>
        <p:spPr/>
        <p:txBody>
          <a:bodyPr>
            <a:normAutofit fontScale="77500" lnSpcReduction="20000"/>
          </a:bodyPr>
          <a:lstStyle/>
          <a:p>
            <a:pPr algn="l" rtl="0">
              <a:buFont typeface="Arial" panose="020B0604020202020204" pitchFamily="34" charset="0"/>
              <a:buChar char="•"/>
            </a:pPr>
            <a:r>
              <a:rPr lang="en-US" b="1" i="0">
                <a:solidFill>
                  <a:srgbClr val="222222"/>
                </a:solidFill>
                <a:effectLst/>
                <a:latin typeface="source sans pro" panose="020B0503030403020204" pitchFamily="34" charset="0"/>
              </a:rPr>
              <a:t>Attribution</a:t>
            </a:r>
            <a:r>
              <a:rPr lang="en-US" b="0" i="0">
                <a:solidFill>
                  <a:srgbClr val="333333"/>
                </a:solidFill>
                <a:effectLst/>
                <a:latin typeface="source sans pro" panose="020B0503030403020204" pitchFamily="34" charset="0"/>
              </a:rPr>
              <a:t> —  must give </a:t>
            </a:r>
            <a:r>
              <a:rPr lang="en-US" b="0" i="0" u="none" strike="noStrike">
                <a:solidFill>
                  <a:srgbClr val="049CCF"/>
                </a:solidFill>
                <a:effectLst/>
                <a:latin typeface="source sans pro" panose="020B0503030403020204" pitchFamily="34" charset="0"/>
                <a:hlinkClick r:id="rId2"/>
              </a:rPr>
              <a:t>appropriate credit</a:t>
            </a:r>
            <a:r>
              <a:rPr lang="en-US" b="0" i="0">
                <a:solidFill>
                  <a:srgbClr val="333333"/>
                </a:solidFill>
                <a:effectLst/>
                <a:latin typeface="source sans pro" panose="020B0503030403020204" pitchFamily="34" charset="0"/>
              </a:rPr>
              <a:t>, provide a link to the license, and </a:t>
            </a:r>
            <a:r>
              <a:rPr lang="en-US" b="0" i="0" u="none" strike="noStrike">
                <a:solidFill>
                  <a:srgbClr val="049CCF"/>
                </a:solidFill>
                <a:effectLst/>
                <a:latin typeface="source sans pro" panose="020B0503030403020204" pitchFamily="34" charset="0"/>
                <a:hlinkClick r:id="rId2"/>
              </a:rPr>
              <a:t>indicate if changes were made</a:t>
            </a:r>
            <a:r>
              <a:rPr lang="en-US" b="0" i="0">
                <a:solidFill>
                  <a:srgbClr val="333333"/>
                </a:solidFill>
                <a:effectLst/>
                <a:latin typeface="source sans pro" panose="020B0503030403020204" pitchFamily="34" charset="0"/>
              </a:rPr>
              <a:t>. You may do so in any reasonable manner, but not in any way that suggests the licensor endorses you or your use.</a:t>
            </a:r>
          </a:p>
          <a:p>
            <a:pPr algn="l" rtl="0">
              <a:buFont typeface="Arial" panose="020B0604020202020204" pitchFamily="34" charset="0"/>
              <a:buChar char="•"/>
            </a:pPr>
            <a:r>
              <a:rPr lang="en-US" b="1" i="0" err="1">
                <a:solidFill>
                  <a:srgbClr val="222222"/>
                </a:solidFill>
                <a:effectLst/>
                <a:latin typeface="source sans pro" panose="020B0503030403020204" pitchFamily="34" charset="0"/>
              </a:rPr>
              <a:t>NonCommercial</a:t>
            </a:r>
            <a:r>
              <a:rPr lang="en-US" b="0" i="0">
                <a:solidFill>
                  <a:srgbClr val="333333"/>
                </a:solidFill>
                <a:effectLst/>
                <a:latin typeface="source sans pro" panose="020B0503030403020204" pitchFamily="34" charset="0"/>
              </a:rPr>
              <a:t> — may not use the material for </a:t>
            </a:r>
            <a:r>
              <a:rPr lang="en-US" b="0" i="0" u="none" strike="noStrike">
                <a:solidFill>
                  <a:srgbClr val="049CCF"/>
                </a:solidFill>
                <a:effectLst/>
                <a:latin typeface="source sans pro" panose="020B0503030403020204" pitchFamily="34" charset="0"/>
                <a:hlinkClick r:id="rId2"/>
              </a:rPr>
              <a:t>commercial purposes</a:t>
            </a:r>
            <a:r>
              <a:rPr lang="en-US" b="0" i="0">
                <a:solidFill>
                  <a:srgbClr val="333333"/>
                </a:solidFill>
                <a:effectLst/>
                <a:latin typeface="source sans pro" panose="020B0503030403020204" pitchFamily="34" charset="0"/>
              </a:rPr>
              <a:t>.</a:t>
            </a:r>
          </a:p>
          <a:p>
            <a:pPr marL="0" indent="0" algn="l">
              <a:buNone/>
            </a:pPr>
            <a:endParaRPr lang="en-US" b="1" i="0">
              <a:solidFill>
                <a:srgbClr val="222222"/>
              </a:solidFill>
              <a:effectLst/>
              <a:latin typeface="source sans pro" panose="020B0503030403020204" pitchFamily="34" charset="0"/>
            </a:endParaRPr>
          </a:p>
          <a:p>
            <a:pPr marL="0" indent="0" algn="l">
              <a:buNone/>
            </a:pPr>
            <a:r>
              <a:rPr lang="en-US" b="1" i="0">
                <a:solidFill>
                  <a:srgbClr val="222222"/>
                </a:solidFill>
                <a:effectLst/>
                <a:latin typeface="source sans pro" panose="020B0503030403020204" pitchFamily="34" charset="0"/>
              </a:rPr>
              <a:t>No additional restrictions</a:t>
            </a:r>
            <a:r>
              <a:rPr lang="en-US" b="0" i="0">
                <a:solidFill>
                  <a:srgbClr val="333333"/>
                </a:solidFill>
                <a:effectLst/>
                <a:latin typeface="source sans pro" panose="020B0503030403020204" pitchFamily="34" charset="0"/>
              </a:rPr>
              <a:t> — may not apply legal terms or </a:t>
            </a:r>
            <a:r>
              <a:rPr lang="en-US" b="0" i="0" u="none" strike="noStrike">
                <a:solidFill>
                  <a:srgbClr val="049CCF"/>
                </a:solidFill>
                <a:effectLst/>
                <a:latin typeface="source sans pro" panose="020B0503030403020204" pitchFamily="34" charset="0"/>
                <a:hlinkClick r:id="rId2"/>
              </a:rPr>
              <a:t>technological measures</a:t>
            </a:r>
            <a:r>
              <a:rPr lang="en-US" b="0" i="0">
                <a:solidFill>
                  <a:srgbClr val="333333"/>
                </a:solidFill>
                <a:effectLst/>
                <a:latin typeface="source sans pro" panose="020B0503030403020204" pitchFamily="34" charset="0"/>
              </a:rPr>
              <a:t> that legally restrict others from doing anything the license permits.</a:t>
            </a:r>
          </a:p>
        </p:txBody>
      </p:sp>
      <p:pic>
        <p:nvPicPr>
          <p:cNvPr id="7" name="Picture 6">
            <a:hlinkClick r:id="rId2"/>
            <a:extLst>
              <a:ext uri="{FF2B5EF4-FFF2-40B4-BE49-F238E27FC236}">
                <a16:creationId xmlns:a16="http://schemas.microsoft.com/office/drawing/2014/main" id="{FEF6F399-9FE7-492F-9279-AE6C83E15C7D}"/>
              </a:ext>
            </a:extLst>
          </p:cNvPr>
          <p:cNvPicPr>
            <a:picLocks noChangeAspect="1"/>
          </p:cNvPicPr>
          <p:nvPr/>
        </p:nvPicPr>
        <p:blipFill>
          <a:blip r:embed="rId3"/>
          <a:stretch>
            <a:fillRect/>
          </a:stretch>
        </p:blipFill>
        <p:spPr>
          <a:xfrm>
            <a:off x="1234672" y="4960604"/>
            <a:ext cx="4368018" cy="1598391"/>
          </a:xfrm>
          <a:prstGeom prst="rect">
            <a:avLst/>
          </a:prstGeom>
        </p:spPr>
      </p:pic>
      <p:sp>
        <p:nvSpPr>
          <p:cNvPr id="15" name="TextBox 14">
            <a:extLst>
              <a:ext uri="{FF2B5EF4-FFF2-40B4-BE49-F238E27FC236}">
                <a16:creationId xmlns:a16="http://schemas.microsoft.com/office/drawing/2014/main" id="{80F0DDA1-C511-4861-9D34-4A86DA1D5F32}"/>
              </a:ext>
            </a:extLst>
          </p:cNvPr>
          <p:cNvSpPr txBox="1"/>
          <p:nvPr/>
        </p:nvSpPr>
        <p:spPr>
          <a:xfrm>
            <a:off x="6817620" y="6189663"/>
            <a:ext cx="3892348" cy="461665"/>
          </a:xfrm>
          <a:prstGeom prst="rect">
            <a:avLst/>
          </a:prstGeom>
          <a:noFill/>
        </p:spPr>
        <p:txBody>
          <a:bodyPr wrap="none" rtlCol="0">
            <a:spAutoFit/>
          </a:bodyPr>
          <a:lstStyle/>
          <a:p>
            <a:r>
              <a:rPr lang="en-US" sz="2400" b="1">
                <a:hlinkClick r:id="rId4"/>
              </a:rPr>
              <a:t>Click here to Use the License.</a:t>
            </a:r>
            <a:endParaRPr lang="en-US" sz="2400" b="1"/>
          </a:p>
        </p:txBody>
      </p:sp>
    </p:spTree>
    <p:extLst>
      <p:ext uri="{BB962C8B-B14F-4D97-AF65-F5344CB8AC3E}">
        <p14:creationId xmlns:p14="http://schemas.microsoft.com/office/powerpoint/2010/main" val="125945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B1EF7-18FD-4496-8ACF-94C93FCCFD8F}"/>
              </a:ext>
            </a:extLst>
          </p:cNvPr>
          <p:cNvSpPr>
            <a:spLocks noGrp="1"/>
          </p:cNvSpPr>
          <p:nvPr>
            <p:ph type="title"/>
          </p:nvPr>
        </p:nvSpPr>
        <p:spPr/>
        <p:txBody>
          <a:bodyPr/>
          <a:lstStyle/>
          <a:p>
            <a:r>
              <a:rPr lang="en-US"/>
              <a:t>Review </a:t>
            </a:r>
          </a:p>
        </p:txBody>
      </p:sp>
      <p:sp>
        <p:nvSpPr>
          <p:cNvPr id="3" name="Content Placeholder 2">
            <a:extLst>
              <a:ext uri="{FF2B5EF4-FFF2-40B4-BE49-F238E27FC236}">
                <a16:creationId xmlns:a16="http://schemas.microsoft.com/office/drawing/2014/main" id="{9998A6DF-447A-489D-B49F-9AA4B094530F}"/>
              </a:ext>
            </a:extLst>
          </p:cNvPr>
          <p:cNvSpPr>
            <a:spLocks noGrp="1"/>
          </p:cNvSpPr>
          <p:nvPr>
            <p:ph idx="1"/>
          </p:nvPr>
        </p:nvSpPr>
        <p:spPr/>
        <p:txBody>
          <a:bodyPr>
            <a:normAutofit lnSpcReduction="10000"/>
          </a:bodyPr>
          <a:lstStyle/>
          <a:p>
            <a:pPr marL="514350" indent="-514350">
              <a:buFont typeface="+mj-lt"/>
              <a:buAutoNum type="arabicPeriod"/>
            </a:pPr>
            <a:r>
              <a:rPr lang="en-US"/>
              <a:t>What is the best example of OER</a:t>
            </a:r>
          </a:p>
          <a:p>
            <a:pPr lvl="1"/>
            <a:r>
              <a:rPr lang="en-US"/>
              <a:t>A free resource, such as a TED Talk I found on the internet</a:t>
            </a:r>
          </a:p>
          <a:p>
            <a:pPr lvl="1"/>
            <a:r>
              <a:rPr lang="en-US"/>
              <a:t>A commercial Textbook</a:t>
            </a:r>
          </a:p>
          <a:p>
            <a:pPr lvl="1"/>
            <a:r>
              <a:rPr lang="en-US"/>
              <a:t>An Image from Google Images</a:t>
            </a:r>
          </a:p>
          <a:p>
            <a:pPr lvl="1"/>
            <a:r>
              <a:rPr lang="en-US"/>
              <a:t>An eBook labeled with an open license, CC-BY</a:t>
            </a:r>
          </a:p>
          <a:p>
            <a:pPr marL="514350" indent="-514350">
              <a:buFont typeface="+mj-lt"/>
              <a:buAutoNum type="arabicPeriod"/>
            </a:pPr>
            <a:r>
              <a:rPr lang="en-US"/>
              <a:t>OER can include:</a:t>
            </a:r>
          </a:p>
          <a:p>
            <a:pPr lvl="1"/>
            <a:r>
              <a:rPr lang="en-US"/>
              <a:t>Video</a:t>
            </a:r>
          </a:p>
          <a:p>
            <a:pPr lvl="1"/>
            <a:r>
              <a:rPr lang="en-US"/>
              <a:t>Textbook</a:t>
            </a:r>
          </a:p>
          <a:p>
            <a:pPr lvl="1"/>
            <a:r>
              <a:rPr lang="en-US"/>
              <a:t>Full course curricula</a:t>
            </a:r>
          </a:p>
          <a:p>
            <a:pPr lvl="1"/>
            <a:r>
              <a:rPr lang="en-US"/>
              <a:t>Assignment or homework</a:t>
            </a:r>
          </a:p>
          <a:p>
            <a:pPr lvl="1"/>
            <a:r>
              <a:rPr lang="en-US"/>
              <a:t>All of these</a:t>
            </a:r>
          </a:p>
          <a:p>
            <a:endParaRPr lang="en-US"/>
          </a:p>
        </p:txBody>
      </p:sp>
    </p:spTree>
    <p:extLst>
      <p:ext uri="{BB962C8B-B14F-4D97-AF65-F5344CB8AC3E}">
        <p14:creationId xmlns:p14="http://schemas.microsoft.com/office/powerpoint/2010/main" val="1468697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B1EF7-18FD-4496-8ACF-94C93FCCFD8F}"/>
              </a:ext>
            </a:extLst>
          </p:cNvPr>
          <p:cNvSpPr>
            <a:spLocks noGrp="1"/>
          </p:cNvSpPr>
          <p:nvPr>
            <p:ph type="title"/>
          </p:nvPr>
        </p:nvSpPr>
        <p:spPr/>
        <p:txBody>
          <a:bodyPr/>
          <a:lstStyle/>
          <a:p>
            <a:r>
              <a:rPr lang="en-US"/>
              <a:t>Review </a:t>
            </a:r>
          </a:p>
        </p:txBody>
      </p:sp>
      <p:sp>
        <p:nvSpPr>
          <p:cNvPr id="3" name="Content Placeholder 2">
            <a:extLst>
              <a:ext uri="{FF2B5EF4-FFF2-40B4-BE49-F238E27FC236}">
                <a16:creationId xmlns:a16="http://schemas.microsoft.com/office/drawing/2014/main" id="{9998A6DF-447A-489D-B49F-9AA4B094530F}"/>
              </a:ext>
            </a:extLst>
          </p:cNvPr>
          <p:cNvSpPr>
            <a:spLocks noGrp="1"/>
          </p:cNvSpPr>
          <p:nvPr>
            <p:ph idx="1"/>
          </p:nvPr>
        </p:nvSpPr>
        <p:spPr/>
        <p:txBody>
          <a:bodyPr>
            <a:normAutofit fontScale="92500" lnSpcReduction="20000"/>
          </a:bodyPr>
          <a:lstStyle/>
          <a:p>
            <a:pPr marL="514350" indent="-514350">
              <a:buFont typeface="+mj-lt"/>
              <a:buAutoNum type="arabicPeriod" startAt="3"/>
            </a:pPr>
            <a:r>
              <a:rPr lang="en-US" sz="3000"/>
              <a:t>Select the 5 R’s below</a:t>
            </a:r>
          </a:p>
          <a:p>
            <a:pPr lvl="1"/>
            <a:r>
              <a:rPr lang="fr-FR" err="1"/>
              <a:t>Retain</a:t>
            </a:r>
            <a:r>
              <a:rPr lang="fr-FR"/>
              <a:t>, </a:t>
            </a:r>
            <a:r>
              <a:rPr lang="fr-FR" err="1"/>
              <a:t>Reuse</a:t>
            </a:r>
            <a:r>
              <a:rPr lang="fr-FR"/>
              <a:t>, </a:t>
            </a:r>
            <a:r>
              <a:rPr lang="fr-FR" err="1"/>
              <a:t>Revise</a:t>
            </a:r>
            <a:r>
              <a:rPr lang="fr-FR"/>
              <a:t>, Remix, </a:t>
            </a:r>
            <a:r>
              <a:rPr lang="fr-FR" err="1"/>
              <a:t>Redistribute</a:t>
            </a:r>
            <a:endParaRPr lang="fr-FR"/>
          </a:p>
          <a:p>
            <a:pPr lvl="1"/>
            <a:r>
              <a:rPr lang="en-US"/>
              <a:t>Reform, Reputable, Redistribute, Remix, Restrict</a:t>
            </a:r>
          </a:p>
          <a:p>
            <a:pPr lvl="1"/>
            <a:r>
              <a:rPr lang="fr-FR" err="1"/>
              <a:t>Reputable</a:t>
            </a:r>
            <a:r>
              <a:rPr lang="fr-FR"/>
              <a:t>, </a:t>
            </a:r>
            <a:r>
              <a:rPr lang="fr-FR" err="1"/>
              <a:t>Revise</a:t>
            </a:r>
            <a:r>
              <a:rPr lang="fr-FR"/>
              <a:t>, Remix, </a:t>
            </a:r>
            <a:r>
              <a:rPr lang="fr-FR" err="1"/>
              <a:t>Reuse</a:t>
            </a:r>
            <a:r>
              <a:rPr lang="fr-FR"/>
              <a:t>, </a:t>
            </a:r>
            <a:r>
              <a:rPr lang="fr-FR" err="1"/>
              <a:t>Recommended</a:t>
            </a:r>
            <a:endParaRPr lang="fr-FR"/>
          </a:p>
          <a:p>
            <a:pPr lvl="1"/>
            <a:r>
              <a:rPr lang="en-US"/>
              <a:t>Recommended, Redistribute, Revise, Remix, Retain</a:t>
            </a:r>
          </a:p>
          <a:p>
            <a:pPr lvl="1"/>
            <a:r>
              <a:rPr lang="fr-FR" err="1"/>
              <a:t>Retain</a:t>
            </a:r>
            <a:r>
              <a:rPr lang="fr-FR"/>
              <a:t>, </a:t>
            </a:r>
            <a:r>
              <a:rPr lang="fr-FR" err="1"/>
              <a:t>Reuse</a:t>
            </a:r>
            <a:r>
              <a:rPr lang="fr-FR"/>
              <a:t>, </a:t>
            </a:r>
            <a:r>
              <a:rPr lang="fr-FR" err="1"/>
              <a:t>Revise</a:t>
            </a:r>
            <a:r>
              <a:rPr lang="fr-FR"/>
              <a:t>, Remix, </a:t>
            </a:r>
            <a:r>
              <a:rPr lang="fr-FR" err="1"/>
              <a:t>Reputable</a:t>
            </a:r>
            <a:endParaRPr lang="en-US"/>
          </a:p>
          <a:p>
            <a:pPr marL="514350" indent="-514350">
              <a:buFont typeface="+mj-lt"/>
              <a:buAutoNum type="arabicPeriod" startAt="3"/>
            </a:pPr>
            <a:r>
              <a:rPr lang="en-US" sz="3000"/>
              <a:t>If a work is labeled CC-BY-ND, this means</a:t>
            </a:r>
          </a:p>
          <a:p>
            <a:pPr lvl="1"/>
            <a:r>
              <a:rPr lang="en-US" b="0" i="0">
                <a:solidFill>
                  <a:srgbClr val="202124"/>
                </a:solidFill>
                <a:effectLst/>
              </a:rPr>
              <a:t>I cannot use this work as it is copyrighted all rights reserved</a:t>
            </a:r>
          </a:p>
          <a:p>
            <a:pPr lvl="1"/>
            <a:r>
              <a:rPr lang="en-US" b="0" i="0">
                <a:solidFill>
                  <a:srgbClr val="202124"/>
                </a:solidFill>
                <a:effectLst/>
              </a:rPr>
              <a:t>Since this work has an open copyright (creative commons) license, I can use it in any way and do not need an attribution to the creator</a:t>
            </a:r>
          </a:p>
          <a:p>
            <a:pPr lvl="1"/>
            <a:r>
              <a:rPr lang="en-US" b="0" i="0">
                <a:solidFill>
                  <a:srgbClr val="202124"/>
                </a:solidFill>
                <a:effectLst/>
              </a:rPr>
              <a:t>Although this work has an open (creative commons) copyright license, I can use it as long as I attribute the creator and do not sell it</a:t>
            </a:r>
          </a:p>
          <a:p>
            <a:pPr lvl="1"/>
            <a:r>
              <a:rPr lang="en-US" b="0" i="0">
                <a:solidFill>
                  <a:srgbClr val="202124"/>
                </a:solidFill>
                <a:effectLst/>
              </a:rPr>
              <a:t>Although this work has an open (creative commons) copyright license, I can use it as long as I attribute the creator and make no changes to the work</a:t>
            </a:r>
            <a:endParaRPr lang="en-US"/>
          </a:p>
        </p:txBody>
      </p:sp>
    </p:spTree>
    <p:extLst>
      <p:ext uri="{BB962C8B-B14F-4D97-AF65-F5344CB8AC3E}">
        <p14:creationId xmlns:p14="http://schemas.microsoft.com/office/powerpoint/2010/main" val="952326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B1EF7-18FD-4496-8ACF-94C93FCCFD8F}"/>
              </a:ext>
            </a:extLst>
          </p:cNvPr>
          <p:cNvSpPr>
            <a:spLocks noGrp="1"/>
          </p:cNvSpPr>
          <p:nvPr>
            <p:ph type="title"/>
          </p:nvPr>
        </p:nvSpPr>
        <p:spPr/>
        <p:txBody>
          <a:bodyPr/>
          <a:lstStyle/>
          <a:p>
            <a:r>
              <a:rPr lang="en-US"/>
              <a:t>Review </a:t>
            </a:r>
          </a:p>
        </p:txBody>
      </p:sp>
      <p:sp>
        <p:nvSpPr>
          <p:cNvPr id="3" name="Content Placeholder 2">
            <a:extLst>
              <a:ext uri="{FF2B5EF4-FFF2-40B4-BE49-F238E27FC236}">
                <a16:creationId xmlns:a16="http://schemas.microsoft.com/office/drawing/2014/main" id="{9998A6DF-447A-489D-B49F-9AA4B094530F}"/>
              </a:ext>
            </a:extLst>
          </p:cNvPr>
          <p:cNvSpPr>
            <a:spLocks noGrp="1"/>
          </p:cNvSpPr>
          <p:nvPr>
            <p:ph idx="1"/>
          </p:nvPr>
        </p:nvSpPr>
        <p:spPr/>
        <p:txBody>
          <a:bodyPr>
            <a:normAutofit fontScale="92500" lnSpcReduction="20000"/>
          </a:bodyPr>
          <a:lstStyle/>
          <a:p>
            <a:pPr marL="514350" indent="-514350">
              <a:buFont typeface="+mj-lt"/>
              <a:buAutoNum type="arabicPeriod" startAt="5"/>
            </a:pPr>
            <a:r>
              <a:rPr lang="en-US" b="0" i="0">
                <a:solidFill>
                  <a:srgbClr val="202124"/>
                </a:solidFill>
                <a:effectLst/>
                <a:latin typeface="Google Sans"/>
              </a:rPr>
              <a:t>The following term is used to describe the belief that the public is entitled to freely use portions of a copyrighted work for commentary or criticism</a:t>
            </a:r>
          </a:p>
          <a:p>
            <a:pPr lvl="1"/>
            <a:r>
              <a:rPr lang="en-US">
                <a:solidFill>
                  <a:srgbClr val="202124"/>
                </a:solidFill>
                <a:latin typeface="Google Sans"/>
              </a:rPr>
              <a:t>Public Domain</a:t>
            </a:r>
          </a:p>
          <a:p>
            <a:pPr lvl="1"/>
            <a:r>
              <a:rPr lang="en-US" b="0" i="0">
                <a:solidFill>
                  <a:srgbClr val="202124"/>
                </a:solidFill>
                <a:effectLst/>
                <a:latin typeface="Google Sans"/>
              </a:rPr>
              <a:t>Fair Use</a:t>
            </a:r>
          </a:p>
          <a:p>
            <a:pPr lvl="1"/>
            <a:r>
              <a:rPr lang="en-US" b="0" i="0">
                <a:solidFill>
                  <a:srgbClr val="202124"/>
                </a:solidFill>
                <a:effectLst/>
                <a:latin typeface="Google Sans"/>
              </a:rPr>
              <a:t>Creative Commons</a:t>
            </a:r>
          </a:p>
          <a:p>
            <a:pPr lvl="1"/>
            <a:r>
              <a:rPr lang="en-US" b="0" i="0">
                <a:solidFill>
                  <a:srgbClr val="202124"/>
                </a:solidFill>
                <a:effectLst/>
                <a:latin typeface="Google Sans"/>
              </a:rPr>
              <a:t>All Rights Reserved </a:t>
            </a:r>
          </a:p>
          <a:p>
            <a:pPr marL="514350" indent="-514350">
              <a:buFont typeface="+mj-lt"/>
              <a:buAutoNum type="arabicPeriod" startAt="5"/>
            </a:pPr>
            <a:r>
              <a:rPr lang="en-US"/>
              <a:t>This image means: </a:t>
            </a:r>
          </a:p>
          <a:p>
            <a:pPr lvl="1"/>
            <a:r>
              <a:rPr lang="en-US"/>
              <a:t>A work is in the public domain</a:t>
            </a:r>
          </a:p>
          <a:p>
            <a:pPr lvl="1"/>
            <a:r>
              <a:rPr lang="en-US"/>
              <a:t>This work is copyrighted all rights reserved</a:t>
            </a:r>
          </a:p>
          <a:p>
            <a:pPr lvl="1"/>
            <a:r>
              <a:rPr lang="en-US"/>
              <a:t>This is a Creative Commons open license and means the work is free to use in any way and you do not need to attribute the creator</a:t>
            </a:r>
          </a:p>
          <a:p>
            <a:pPr lvl="1"/>
            <a:r>
              <a:rPr lang="en-US"/>
              <a:t>This is a Creative Commons open license and meant the work is free to use in any way, however, you must give attribution to the creator of the work</a:t>
            </a:r>
          </a:p>
          <a:p>
            <a:endParaRPr lang="en-US"/>
          </a:p>
        </p:txBody>
      </p:sp>
      <p:pic>
        <p:nvPicPr>
          <p:cNvPr id="4" name="Picture 3">
            <a:extLst>
              <a:ext uri="{FF2B5EF4-FFF2-40B4-BE49-F238E27FC236}">
                <a16:creationId xmlns:a16="http://schemas.microsoft.com/office/drawing/2014/main" id="{7CA4ECBB-B55E-4BC9-9301-134701190249}"/>
              </a:ext>
            </a:extLst>
          </p:cNvPr>
          <p:cNvPicPr>
            <a:picLocks noChangeAspect="1"/>
          </p:cNvPicPr>
          <p:nvPr/>
        </p:nvPicPr>
        <p:blipFill>
          <a:blip r:embed="rId2"/>
          <a:stretch>
            <a:fillRect/>
          </a:stretch>
        </p:blipFill>
        <p:spPr>
          <a:xfrm>
            <a:off x="7120779" y="3738623"/>
            <a:ext cx="2655489" cy="929421"/>
          </a:xfrm>
          <a:prstGeom prst="rect">
            <a:avLst/>
          </a:prstGeom>
        </p:spPr>
      </p:pic>
    </p:spTree>
    <p:extLst>
      <p:ext uri="{BB962C8B-B14F-4D97-AF65-F5344CB8AC3E}">
        <p14:creationId xmlns:p14="http://schemas.microsoft.com/office/powerpoint/2010/main" val="3078515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B1EF7-18FD-4496-8ACF-94C93FCCFD8F}"/>
              </a:ext>
            </a:extLst>
          </p:cNvPr>
          <p:cNvSpPr>
            <a:spLocks noGrp="1"/>
          </p:cNvSpPr>
          <p:nvPr>
            <p:ph type="title"/>
          </p:nvPr>
        </p:nvSpPr>
        <p:spPr/>
        <p:txBody>
          <a:bodyPr/>
          <a:lstStyle/>
          <a:p>
            <a:r>
              <a:rPr lang="en-US"/>
              <a:t>Review </a:t>
            </a:r>
          </a:p>
        </p:txBody>
      </p:sp>
      <p:sp>
        <p:nvSpPr>
          <p:cNvPr id="3" name="Content Placeholder 2">
            <a:extLst>
              <a:ext uri="{FF2B5EF4-FFF2-40B4-BE49-F238E27FC236}">
                <a16:creationId xmlns:a16="http://schemas.microsoft.com/office/drawing/2014/main" id="{9998A6DF-447A-489D-B49F-9AA4B094530F}"/>
              </a:ext>
            </a:extLst>
          </p:cNvPr>
          <p:cNvSpPr>
            <a:spLocks noGrp="1"/>
          </p:cNvSpPr>
          <p:nvPr>
            <p:ph idx="1"/>
          </p:nvPr>
        </p:nvSpPr>
        <p:spPr/>
        <p:txBody>
          <a:bodyPr>
            <a:normAutofit/>
          </a:bodyPr>
          <a:lstStyle/>
          <a:p>
            <a:pPr marL="514350" indent="-514350">
              <a:buFont typeface="+mj-lt"/>
              <a:buAutoNum type="arabicPeriod" startAt="7"/>
            </a:pPr>
            <a:r>
              <a:rPr lang="en-US" b="0" i="0">
                <a:solidFill>
                  <a:srgbClr val="202124"/>
                </a:solidFill>
                <a:effectLst/>
                <a:latin typeface="Google Sans"/>
              </a:rPr>
              <a:t>You are remixing content to build an educational resource that is openly licensed, CC-BY. Which type of materials can you use? Select all that apply </a:t>
            </a:r>
          </a:p>
          <a:p>
            <a:pPr lvl="1"/>
            <a:r>
              <a:rPr lang="en-US"/>
              <a:t>Public domain </a:t>
            </a:r>
          </a:p>
          <a:p>
            <a:pPr lvl="1"/>
            <a:r>
              <a:rPr lang="en-US"/>
              <a:t>Fair use</a:t>
            </a:r>
          </a:p>
          <a:p>
            <a:pPr lvl="1"/>
            <a:r>
              <a:rPr lang="en-US"/>
              <a:t>Original work I created</a:t>
            </a:r>
          </a:p>
          <a:p>
            <a:pPr lvl="1"/>
            <a:r>
              <a:rPr lang="en-US"/>
              <a:t>CC BY-SA-ND</a:t>
            </a:r>
          </a:p>
          <a:p>
            <a:pPr lvl="1"/>
            <a:r>
              <a:rPr lang="en-US"/>
              <a:t>CC BY</a:t>
            </a:r>
          </a:p>
        </p:txBody>
      </p:sp>
    </p:spTree>
    <p:extLst>
      <p:ext uri="{BB962C8B-B14F-4D97-AF65-F5344CB8AC3E}">
        <p14:creationId xmlns:p14="http://schemas.microsoft.com/office/powerpoint/2010/main" val="1888506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CC5F9-14A4-4081-98E2-968485544A43}"/>
              </a:ext>
            </a:extLst>
          </p:cNvPr>
          <p:cNvSpPr>
            <a:spLocks noGrp="1"/>
          </p:cNvSpPr>
          <p:nvPr>
            <p:ph type="title"/>
          </p:nvPr>
        </p:nvSpPr>
        <p:spPr/>
        <p:txBody>
          <a:bodyPr/>
          <a:lstStyle/>
          <a:p>
            <a:r>
              <a:rPr lang="en-US"/>
              <a:t>Remember! Open = Free + Permissions</a:t>
            </a:r>
          </a:p>
        </p:txBody>
      </p:sp>
      <p:sp>
        <p:nvSpPr>
          <p:cNvPr id="3" name="Content Placeholder 2">
            <a:extLst>
              <a:ext uri="{FF2B5EF4-FFF2-40B4-BE49-F238E27FC236}">
                <a16:creationId xmlns:a16="http://schemas.microsoft.com/office/drawing/2014/main" id="{9046B11C-BDFD-4A82-AE2E-32BA6E674770}"/>
              </a:ext>
            </a:extLst>
          </p:cNvPr>
          <p:cNvSpPr>
            <a:spLocks noGrp="1"/>
          </p:cNvSpPr>
          <p:nvPr>
            <p:ph idx="1"/>
          </p:nvPr>
        </p:nvSpPr>
        <p:spPr/>
        <p:txBody>
          <a:bodyPr/>
          <a:lstStyle/>
          <a:p>
            <a:pPr marL="0" indent="0">
              <a:buNone/>
            </a:pPr>
            <a:r>
              <a:rPr lang="en-US"/>
              <a:t>Everything that is Open is Free, but not everything that is Free is Open.</a:t>
            </a:r>
          </a:p>
        </p:txBody>
      </p:sp>
    </p:spTree>
    <p:extLst>
      <p:ext uri="{BB962C8B-B14F-4D97-AF65-F5344CB8AC3E}">
        <p14:creationId xmlns:p14="http://schemas.microsoft.com/office/powerpoint/2010/main" val="692262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6969B-EDF5-4AE8-AB3F-2E6A4357D11F}"/>
              </a:ext>
            </a:extLst>
          </p:cNvPr>
          <p:cNvSpPr>
            <a:spLocks noGrp="1"/>
          </p:cNvSpPr>
          <p:nvPr>
            <p:ph type="title"/>
          </p:nvPr>
        </p:nvSpPr>
        <p:spPr/>
        <p:txBody>
          <a:bodyPr/>
          <a:lstStyle/>
          <a:p>
            <a:r>
              <a:rPr lang="en-US"/>
              <a:t>Further Reading</a:t>
            </a:r>
          </a:p>
        </p:txBody>
      </p:sp>
      <p:sp>
        <p:nvSpPr>
          <p:cNvPr id="3" name="Content Placeholder 2">
            <a:extLst>
              <a:ext uri="{FF2B5EF4-FFF2-40B4-BE49-F238E27FC236}">
                <a16:creationId xmlns:a16="http://schemas.microsoft.com/office/drawing/2014/main" id="{1B35F55A-B949-4F2D-8BEC-67AECDFB31EE}"/>
              </a:ext>
            </a:extLst>
          </p:cNvPr>
          <p:cNvSpPr>
            <a:spLocks noGrp="1"/>
          </p:cNvSpPr>
          <p:nvPr>
            <p:ph idx="1"/>
          </p:nvPr>
        </p:nvSpPr>
        <p:spPr/>
        <p:txBody>
          <a:bodyPr>
            <a:normAutofit/>
          </a:bodyPr>
          <a:lstStyle/>
          <a:p>
            <a:r>
              <a:rPr lang="en-US">
                <a:hlinkClick r:id="rId3"/>
              </a:rPr>
              <a:t>Code of Best Practices in Fair Use for Open Educational Resources</a:t>
            </a:r>
            <a:endParaRPr lang="en-US">
              <a:hlinkClick r:id="rId4"/>
            </a:endParaRPr>
          </a:p>
          <a:p>
            <a:r>
              <a:rPr lang="en-US">
                <a:hlinkClick r:id="rId5"/>
              </a:rPr>
              <a:t>Creative Commons </a:t>
            </a:r>
            <a:r>
              <a:rPr lang="en-US" err="1">
                <a:hlinkClick r:id="rId5"/>
              </a:rPr>
              <a:t>NonCommercial</a:t>
            </a:r>
            <a:r>
              <a:rPr lang="en-US">
                <a:hlinkClick r:id="rId5"/>
              </a:rPr>
              <a:t> license. (Jan 2021). In </a:t>
            </a:r>
            <a:r>
              <a:rPr lang="en-US" i="1">
                <a:hlinkClick r:id="rId5"/>
              </a:rPr>
              <a:t>Wikipedia</a:t>
            </a:r>
            <a:r>
              <a:rPr lang="en-US">
                <a:hlinkClick r:id="rId5"/>
              </a:rPr>
              <a:t>. </a:t>
            </a:r>
            <a:endParaRPr lang="en-US"/>
          </a:p>
          <a:p>
            <a:r>
              <a:rPr lang="en-US">
                <a:hlinkClick r:id="rId4"/>
              </a:rPr>
              <a:t>Kline, D., </a:t>
            </a:r>
            <a:r>
              <a:rPr lang="en-US" err="1">
                <a:hlinkClick r:id="rId4"/>
              </a:rPr>
              <a:t>Kappos</a:t>
            </a:r>
            <a:r>
              <a:rPr lang="en-US">
                <a:hlinkClick r:id="rId4"/>
              </a:rPr>
              <a:t>, D. (2021). The Basics of Copyright. In </a:t>
            </a:r>
            <a:r>
              <a:rPr lang="en-US" i="1">
                <a:hlinkClick r:id="rId4"/>
              </a:rPr>
              <a:t>Introduction to Intellectual Property</a:t>
            </a:r>
            <a:r>
              <a:rPr lang="en-US">
                <a:hlinkClick r:id="rId4"/>
              </a:rPr>
              <a:t>. OpenStax. </a:t>
            </a:r>
          </a:p>
          <a:p>
            <a:r>
              <a:rPr lang="en-US">
                <a:hlinkClick r:id="rId6"/>
              </a:rPr>
              <a:t>Stanford Libraries. Welcome to the Public Domain. </a:t>
            </a:r>
            <a:r>
              <a:rPr lang="en-US" i="1">
                <a:hlinkClick r:id="rId6"/>
              </a:rPr>
              <a:t>Copyright &amp; Fair Use</a:t>
            </a:r>
            <a:r>
              <a:rPr lang="en-US">
                <a:hlinkClick r:id="rId6"/>
              </a:rPr>
              <a:t>.  </a:t>
            </a:r>
            <a:endParaRPr lang="en-US"/>
          </a:p>
        </p:txBody>
      </p:sp>
    </p:spTree>
    <p:extLst>
      <p:ext uri="{BB962C8B-B14F-4D97-AF65-F5344CB8AC3E}">
        <p14:creationId xmlns:p14="http://schemas.microsoft.com/office/powerpoint/2010/main" val="3210010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1974C-A1C6-4BF6-B6CE-F8987FA589EE}"/>
              </a:ext>
            </a:extLst>
          </p:cNvPr>
          <p:cNvSpPr>
            <a:spLocks noGrp="1"/>
          </p:cNvSpPr>
          <p:nvPr>
            <p:ph type="ctrTitle"/>
          </p:nvPr>
        </p:nvSpPr>
        <p:spPr/>
        <p:txBody>
          <a:bodyPr/>
          <a:lstStyle/>
          <a:p>
            <a:r>
              <a:rPr lang="en-US"/>
              <a:t>Module 4: Adapting, Creating, &amp; Sharing OER</a:t>
            </a:r>
          </a:p>
        </p:txBody>
      </p:sp>
      <p:sp>
        <p:nvSpPr>
          <p:cNvPr id="3" name="Subtitle 2">
            <a:extLst>
              <a:ext uri="{FF2B5EF4-FFF2-40B4-BE49-F238E27FC236}">
                <a16:creationId xmlns:a16="http://schemas.microsoft.com/office/drawing/2014/main" id="{5C73C3C3-08BB-4147-BE45-7CEDBAF73437}"/>
              </a:ext>
            </a:extLst>
          </p:cNvPr>
          <p:cNvSpPr>
            <a:spLocks noGrp="1"/>
          </p:cNvSpPr>
          <p:nvPr>
            <p:ph type="subTitle" idx="1"/>
          </p:nvPr>
        </p:nvSpPr>
        <p:spPr>
          <a:xfrm>
            <a:off x="1339516" y="3509963"/>
            <a:ext cx="9512968" cy="1655762"/>
          </a:xfrm>
        </p:spPr>
        <p:txBody>
          <a:bodyPr/>
          <a:lstStyle/>
          <a:p>
            <a:r>
              <a:rPr lang="en-US"/>
              <a:t>Adapted from “Module 8” </a:t>
            </a:r>
            <a:r>
              <a:rPr lang="en-US" i="1">
                <a:effectLst/>
                <a:ea typeface="Open Sans" panose="020B0606030504020204" pitchFamily="34" charset="0"/>
              </a:rPr>
              <a:t>Texas Learn OER</a:t>
            </a:r>
            <a:r>
              <a:rPr lang="en-US">
                <a:effectLst/>
                <a:ea typeface="Open Sans" panose="020B0606030504020204" pitchFamily="34" charset="0"/>
              </a:rPr>
              <a:t> by Carrie Gits for </a:t>
            </a:r>
            <a:r>
              <a:rPr lang="en-US" err="1">
                <a:effectLst/>
                <a:ea typeface="Open Sans" panose="020B0606030504020204" pitchFamily="34" charset="0"/>
              </a:rPr>
              <a:t>DigiTex</a:t>
            </a:r>
            <a:r>
              <a:rPr lang="en-US">
                <a:effectLst/>
                <a:ea typeface="Open Sans" panose="020B0606030504020204" pitchFamily="34" charset="0"/>
              </a:rPr>
              <a:t> under a </a:t>
            </a:r>
            <a:r>
              <a:rPr lang="en-US" u="sng">
                <a:effectLst/>
                <a:ea typeface="Open Sans" panose="020B0606030504020204" pitchFamily="34" charset="0"/>
                <a:hlinkClick r:id="rId3"/>
              </a:rPr>
              <a:t>Creative Commons Attribution 4.0 International License CC BY</a:t>
            </a:r>
            <a:r>
              <a:rPr lang="en-US">
                <a:effectLst/>
                <a:ea typeface="Open Sans" panose="020B0606030504020204" pitchFamily="34" charset="0"/>
              </a:rPr>
              <a:t> 2020</a:t>
            </a:r>
            <a:endParaRPr lang="en-US">
              <a:effectLst/>
              <a:ea typeface="Arial" panose="020B0604020202020204" pitchFamily="34" charset="0"/>
            </a:endParaRPr>
          </a:p>
          <a:p>
            <a:endParaRPr lang="en-US"/>
          </a:p>
        </p:txBody>
      </p:sp>
    </p:spTree>
    <p:extLst>
      <p:ext uri="{BB962C8B-B14F-4D97-AF65-F5344CB8AC3E}">
        <p14:creationId xmlns:p14="http://schemas.microsoft.com/office/powerpoint/2010/main" val="227925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9E776-F232-489E-A5D7-1C70887F0B5E}"/>
              </a:ext>
            </a:extLst>
          </p:cNvPr>
          <p:cNvSpPr>
            <a:spLocks noGrp="1"/>
          </p:cNvSpPr>
          <p:nvPr>
            <p:ph type="title"/>
          </p:nvPr>
        </p:nvSpPr>
        <p:spPr/>
        <p:txBody>
          <a:bodyPr/>
          <a:lstStyle/>
          <a:p>
            <a:r>
              <a:rPr lang="en-US"/>
              <a:t>Learning Objectives	</a:t>
            </a:r>
          </a:p>
        </p:txBody>
      </p:sp>
      <p:sp>
        <p:nvSpPr>
          <p:cNvPr id="3" name="Content Placeholder 2">
            <a:extLst>
              <a:ext uri="{FF2B5EF4-FFF2-40B4-BE49-F238E27FC236}">
                <a16:creationId xmlns:a16="http://schemas.microsoft.com/office/drawing/2014/main" id="{56A377C1-C55B-49B9-AC90-1FE0AA55B59E}"/>
              </a:ext>
            </a:extLst>
          </p:cNvPr>
          <p:cNvSpPr>
            <a:spLocks noGrp="1"/>
          </p:cNvSpPr>
          <p:nvPr>
            <p:ph idx="1"/>
          </p:nvPr>
        </p:nvSpPr>
        <p:spPr/>
        <p:txBody>
          <a:bodyPr>
            <a:normAutofit lnSpcReduction="10000"/>
          </a:bodyPr>
          <a:lstStyle/>
          <a:p>
            <a:pPr marL="0" indent="0">
              <a:buNone/>
            </a:pPr>
            <a:r>
              <a:rPr lang="en-US"/>
              <a:t>By the end of this module, you will be able to:</a:t>
            </a:r>
          </a:p>
          <a:p>
            <a:r>
              <a:rPr lang="en-US"/>
              <a:t>Determine reasons for adapting &amp; creating </a:t>
            </a:r>
          </a:p>
          <a:p>
            <a:r>
              <a:rPr lang="en-US"/>
              <a:t>Apply needed steps for adapting &amp; creating OER with proper attribution and licensing</a:t>
            </a:r>
          </a:p>
          <a:p>
            <a:r>
              <a:rPr lang="en-US"/>
              <a:t>Recognize the considerations in choosing a license for your work</a:t>
            </a:r>
          </a:p>
          <a:p>
            <a:r>
              <a:rPr lang="en-US"/>
              <a:t>Recognize the variety of creation and authoring tools available</a:t>
            </a:r>
          </a:p>
          <a:p>
            <a:r>
              <a:rPr lang="en-US"/>
              <a:t>Create your own OER</a:t>
            </a:r>
          </a:p>
          <a:p>
            <a:endParaRPr lang="en-US"/>
          </a:p>
          <a:p>
            <a:pPr marL="0" indent="0">
              <a:buNone/>
            </a:pPr>
            <a:r>
              <a:rPr lang="en-US" sz="1800">
                <a:effectLst/>
                <a:latin typeface="Open Sans" panose="020B0606030504020204" pitchFamily="34" charset="0"/>
                <a:ea typeface="Open Sans" panose="020B0606030504020204" pitchFamily="34" charset="0"/>
              </a:rPr>
              <a:t>In this module, you will gain experience in applying what you’ve learned to successfully adopt, adapt, and create an OER. </a:t>
            </a:r>
            <a:endParaRPr lang="en-US"/>
          </a:p>
          <a:p>
            <a:endParaRPr lang="en-US"/>
          </a:p>
        </p:txBody>
      </p:sp>
    </p:spTree>
    <p:extLst>
      <p:ext uri="{BB962C8B-B14F-4D97-AF65-F5344CB8AC3E}">
        <p14:creationId xmlns:p14="http://schemas.microsoft.com/office/powerpoint/2010/main" val="4184264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65D4D-D2B4-4D25-86A4-637CF0A716C6}"/>
              </a:ext>
            </a:extLst>
          </p:cNvPr>
          <p:cNvSpPr>
            <a:spLocks noGrp="1"/>
          </p:cNvSpPr>
          <p:nvPr>
            <p:ph type="title"/>
          </p:nvPr>
        </p:nvSpPr>
        <p:spPr/>
        <p:txBody>
          <a:bodyPr/>
          <a:lstStyle/>
          <a:p>
            <a:r>
              <a:rPr lang="en-US"/>
              <a:t>Adapting an Existing OER</a:t>
            </a:r>
          </a:p>
        </p:txBody>
      </p:sp>
      <p:sp>
        <p:nvSpPr>
          <p:cNvPr id="3" name="Content Placeholder 2">
            <a:extLst>
              <a:ext uri="{FF2B5EF4-FFF2-40B4-BE49-F238E27FC236}">
                <a16:creationId xmlns:a16="http://schemas.microsoft.com/office/drawing/2014/main" id="{B3225A3F-E01D-492A-97FC-30172DAF14C0}"/>
              </a:ext>
            </a:extLst>
          </p:cNvPr>
          <p:cNvSpPr>
            <a:spLocks noGrp="1"/>
          </p:cNvSpPr>
          <p:nvPr>
            <p:ph idx="1"/>
          </p:nvPr>
        </p:nvSpPr>
        <p:spPr/>
        <p:txBody>
          <a:bodyPr vert="horz" lIns="91440" tIns="45720" rIns="91440" bIns="45720" rtlCol="0" anchor="t">
            <a:normAutofit lnSpcReduction="10000"/>
          </a:bodyPr>
          <a:lstStyle/>
          <a:p>
            <a:r>
              <a:rPr lang="en-US" dirty="0"/>
              <a:t>The term adaptation is commonly used to describe the process of making changes to an existing work. We also can replace “adapt” with revise, modify, alter, customize, or other synonyms that describe the act of making a change.</a:t>
            </a:r>
          </a:p>
          <a:p>
            <a:pPr marL="0" indent="0">
              <a:buNone/>
            </a:pPr>
            <a:endParaRPr lang="en-US"/>
          </a:p>
          <a:p>
            <a:r>
              <a:rPr lang="en-US" dirty="0"/>
              <a:t>One advantage of choosing an open educational resource is that it gives faculty the legal right to add to, adapt, or delete content from the open work to fit their specific course without obtaining permission from the copyright holder. This is possible because the copyright holder already has granted permission by releasing their work using an open — or Creative Commons — license. </a:t>
            </a:r>
            <a:endParaRPr lang="en-US" dirty="0">
              <a:cs typeface="Calibri"/>
            </a:endParaRPr>
          </a:p>
          <a:p>
            <a:endParaRPr lang="en-US"/>
          </a:p>
        </p:txBody>
      </p:sp>
    </p:spTree>
    <p:extLst>
      <p:ext uri="{BB962C8B-B14F-4D97-AF65-F5344CB8AC3E}">
        <p14:creationId xmlns:p14="http://schemas.microsoft.com/office/powerpoint/2010/main" val="3901778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7A781-140E-471D-8F79-2DA024ACCB5C}"/>
              </a:ext>
            </a:extLst>
          </p:cNvPr>
          <p:cNvSpPr>
            <a:spLocks noGrp="1"/>
          </p:cNvSpPr>
          <p:nvPr>
            <p:ph type="title"/>
          </p:nvPr>
        </p:nvSpPr>
        <p:spPr/>
        <p:txBody>
          <a:bodyPr/>
          <a:lstStyle/>
          <a:p>
            <a:r>
              <a:rPr lang="en-US"/>
              <a:t>Adapting an Existing OER</a:t>
            </a:r>
          </a:p>
        </p:txBody>
      </p:sp>
      <p:sp>
        <p:nvSpPr>
          <p:cNvPr id="3" name="Content Placeholder 2">
            <a:extLst>
              <a:ext uri="{FF2B5EF4-FFF2-40B4-BE49-F238E27FC236}">
                <a16:creationId xmlns:a16="http://schemas.microsoft.com/office/drawing/2014/main" id="{50596E6B-1B59-4F01-A4F3-7545E9A2C5A0}"/>
              </a:ext>
            </a:extLst>
          </p:cNvPr>
          <p:cNvSpPr>
            <a:spLocks noGrp="1"/>
          </p:cNvSpPr>
          <p:nvPr>
            <p:ph idx="1"/>
          </p:nvPr>
        </p:nvSpPr>
        <p:spPr/>
        <p:txBody>
          <a:bodyPr>
            <a:normAutofit fontScale="92500" lnSpcReduction="10000"/>
          </a:bodyPr>
          <a:lstStyle/>
          <a:p>
            <a:pPr marL="0" indent="0">
              <a:buNone/>
            </a:pPr>
            <a:r>
              <a:rPr lang="en-US"/>
              <a:t>If you are considering making changes to an open resource, such as an open textbook, ask yourself the following questions:</a:t>
            </a:r>
          </a:p>
          <a:p>
            <a:r>
              <a:rPr lang="en-US"/>
              <a:t>How much content do I wish to change? Do I want to remove chapters, or rewrite entire chapters of content?</a:t>
            </a:r>
          </a:p>
          <a:p>
            <a:r>
              <a:rPr lang="en-US"/>
              <a:t>What technical format is the original textbook - an MS Word doc, Google Doc, or PDF? A Word document is much easier to modify than a PDF document.</a:t>
            </a:r>
          </a:p>
          <a:p>
            <a:r>
              <a:rPr lang="en-US"/>
              <a:t>What type of license is the content released under? Does it have a Creative Commons license that allows for modification or adaptation of the content?</a:t>
            </a:r>
          </a:p>
          <a:p>
            <a:r>
              <a:rPr lang="en-US"/>
              <a:t>How comfortable are you with using technology and creating content?</a:t>
            </a:r>
          </a:p>
          <a:p>
            <a:endParaRPr lang="en-US"/>
          </a:p>
        </p:txBody>
      </p:sp>
    </p:spTree>
    <p:extLst>
      <p:ext uri="{BB962C8B-B14F-4D97-AF65-F5344CB8AC3E}">
        <p14:creationId xmlns:p14="http://schemas.microsoft.com/office/powerpoint/2010/main" val="4251335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96B6C-5F1E-43D4-9C91-C867B0B32B5D}"/>
              </a:ext>
            </a:extLst>
          </p:cNvPr>
          <p:cNvSpPr>
            <a:spLocks noGrp="1"/>
          </p:cNvSpPr>
          <p:nvPr>
            <p:ph type="title"/>
          </p:nvPr>
        </p:nvSpPr>
        <p:spPr/>
        <p:txBody>
          <a:bodyPr/>
          <a:lstStyle/>
          <a:p>
            <a:r>
              <a:rPr lang="en-US"/>
              <a:t>Six Steps to Adapting</a:t>
            </a:r>
          </a:p>
        </p:txBody>
      </p:sp>
      <p:sp>
        <p:nvSpPr>
          <p:cNvPr id="3" name="Content Placeholder 2">
            <a:extLst>
              <a:ext uri="{FF2B5EF4-FFF2-40B4-BE49-F238E27FC236}">
                <a16:creationId xmlns:a16="http://schemas.microsoft.com/office/drawing/2014/main" id="{4955DFC3-BF71-4041-B7E4-049460371862}"/>
              </a:ext>
            </a:extLst>
          </p:cNvPr>
          <p:cNvSpPr>
            <a:spLocks noGrp="1"/>
          </p:cNvSpPr>
          <p:nvPr>
            <p:ph idx="1"/>
          </p:nvPr>
        </p:nvSpPr>
        <p:spPr/>
        <p:txBody>
          <a:bodyPr>
            <a:normAutofit fontScale="62500" lnSpcReduction="20000"/>
          </a:bodyPr>
          <a:lstStyle/>
          <a:p>
            <a:pPr marL="0" indent="0">
              <a:buNone/>
            </a:pPr>
            <a:r>
              <a:rPr lang="en-US"/>
              <a:t>If you decide to adapt an existing open resource, here are six recommended steps to follow:</a:t>
            </a:r>
          </a:p>
          <a:p>
            <a:pPr marL="514350" indent="-514350">
              <a:buFont typeface="+mj-lt"/>
              <a:buAutoNum type="arabicPeriod"/>
            </a:pPr>
            <a:r>
              <a:rPr lang="en-US"/>
              <a:t>Check the license of the work - does it allow for modifications or derivatives?</a:t>
            </a:r>
          </a:p>
          <a:p>
            <a:pPr marL="514350" indent="-514350">
              <a:buFont typeface="+mj-lt"/>
              <a:buAutoNum type="arabicPeriod"/>
            </a:pPr>
            <a:r>
              <a:rPr lang="en-US"/>
              <a:t>Check the format of the work - common formats are HTML files (webpages), Word or open documents (Google Docs), Text files, </a:t>
            </a:r>
            <a:r>
              <a:rPr lang="en-US" err="1"/>
              <a:t>ePub</a:t>
            </a:r>
            <a:r>
              <a:rPr lang="en-US"/>
              <a:t>, </a:t>
            </a:r>
            <a:r>
              <a:rPr lang="en-US" err="1"/>
              <a:t>LaTex</a:t>
            </a:r>
            <a:r>
              <a:rPr lang="en-US"/>
              <a:t> files (if the original book includes math or science formulas and equations). </a:t>
            </a:r>
          </a:p>
          <a:p>
            <a:pPr marL="514350" indent="-514350">
              <a:buFont typeface="+mj-lt"/>
              <a:buAutoNum type="arabicPeriod"/>
            </a:pPr>
            <a:r>
              <a:rPr lang="en-US"/>
              <a:t>Choose tools for editing an open textbook (or other open resource) - there are many available. Your choice of editing tool may vary depending on the original format of the resource.</a:t>
            </a:r>
          </a:p>
          <a:p>
            <a:pPr marL="514350" indent="-514350">
              <a:buFont typeface="+mj-lt"/>
              <a:buAutoNum type="arabicPeriod"/>
            </a:pPr>
            <a:r>
              <a:rPr lang="en-US"/>
              <a:t>Choose the output for the work - students like having material in multiple formats. This allows them to choose what works best for them. Some may prefer printed versions of the textbook; others will prefer using a website. Still others will like to use an e-reader or e-reading software. By offering multiple formats you are making your content more accessible. </a:t>
            </a:r>
          </a:p>
          <a:p>
            <a:pPr marL="514350" indent="-514350">
              <a:buFont typeface="+mj-lt"/>
              <a:buAutoNum type="arabicPeriod"/>
            </a:pPr>
            <a:r>
              <a:rPr lang="en-US"/>
              <a:t>Determine access for the work - how will your students access the content? Will it be available in an LMS, Google Classroom, OER Commons, or another online hosting service?</a:t>
            </a:r>
          </a:p>
          <a:p>
            <a:pPr marL="514350" indent="-514350">
              <a:buFont typeface="+mj-lt"/>
              <a:buAutoNum type="arabicPeriod"/>
            </a:pPr>
            <a:r>
              <a:rPr lang="en-US"/>
              <a:t>Choose a license - the open license you choose will depend on how the textbook you adapted was licensed. For example, if the original textbook was licensed with a Creative Commons Attribution-</a:t>
            </a:r>
            <a:r>
              <a:rPr lang="en-US" err="1"/>
              <a:t>ShareAlike</a:t>
            </a:r>
            <a:r>
              <a:rPr lang="en-US"/>
              <a:t> (CC BY-SA) license, then you must release your book with the same license to ensure it is compliant with the terms of use.</a:t>
            </a:r>
          </a:p>
          <a:p>
            <a:endParaRPr lang="en-US"/>
          </a:p>
        </p:txBody>
      </p:sp>
    </p:spTree>
    <p:extLst>
      <p:ext uri="{BB962C8B-B14F-4D97-AF65-F5344CB8AC3E}">
        <p14:creationId xmlns:p14="http://schemas.microsoft.com/office/powerpoint/2010/main" val="255936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5F434-2B88-4725-8A95-2AF634364310}"/>
              </a:ext>
            </a:extLst>
          </p:cNvPr>
          <p:cNvSpPr>
            <a:spLocks noGrp="1"/>
          </p:cNvSpPr>
          <p:nvPr>
            <p:ph type="title"/>
          </p:nvPr>
        </p:nvSpPr>
        <p:spPr/>
        <p:txBody>
          <a:bodyPr/>
          <a:lstStyle/>
          <a:p>
            <a:r>
              <a:rPr lang="en-US"/>
              <a:t>Creating OER</a:t>
            </a:r>
          </a:p>
        </p:txBody>
      </p:sp>
      <p:sp>
        <p:nvSpPr>
          <p:cNvPr id="3" name="Content Placeholder 2">
            <a:extLst>
              <a:ext uri="{FF2B5EF4-FFF2-40B4-BE49-F238E27FC236}">
                <a16:creationId xmlns:a16="http://schemas.microsoft.com/office/drawing/2014/main" id="{14B4E960-D839-4111-8946-DB8E0071CDEE}"/>
              </a:ext>
            </a:extLst>
          </p:cNvPr>
          <p:cNvSpPr>
            <a:spLocks noGrp="1"/>
          </p:cNvSpPr>
          <p:nvPr>
            <p:ph idx="1"/>
          </p:nvPr>
        </p:nvSpPr>
        <p:spPr/>
        <p:txBody>
          <a:bodyPr>
            <a:normAutofit fontScale="85000" lnSpcReduction="10000"/>
          </a:bodyPr>
          <a:lstStyle/>
          <a:p>
            <a:r>
              <a:rPr lang="en-US" sz="3000"/>
              <a:t>For work to be truly “open” and allow the 5R permissions, the work should be meaningfully accessible and editable. How can you ensure adopters can easily reuse, revise, remix, redistribute, and retain the work?</a:t>
            </a:r>
          </a:p>
          <a:p>
            <a:r>
              <a:rPr lang="en-US" sz="3000" u="sng">
                <a:solidFill>
                  <a:srgbClr val="1155CC"/>
                </a:solidFill>
                <a:effectLst/>
                <a:ea typeface="Open Sans" panose="020B0606030504020204" pitchFamily="34" charset="0"/>
                <a:hlinkClick r:id="rId3"/>
              </a:rPr>
              <a:t>The ALMS framework</a:t>
            </a:r>
            <a:r>
              <a:rPr lang="en-US" sz="3000">
                <a:effectLst/>
                <a:ea typeface="Open Sans" panose="020B0606030504020204" pitchFamily="34" charset="0"/>
              </a:rPr>
              <a:t>, established by Hilton, Wiley, Stein, and Johnson (2010), highlights the vital importance of offering source files and creating work in </a:t>
            </a:r>
            <a:r>
              <a:rPr lang="en-US" sz="3000" i="1">
                <a:effectLst/>
                <a:ea typeface="Open Sans" panose="020B0606030504020204" pitchFamily="34" charset="0"/>
              </a:rPr>
              <a:t>easily adoptable formats</a:t>
            </a:r>
            <a:r>
              <a:rPr lang="en-US" sz="3000">
                <a:effectLst/>
                <a:ea typeface="Open Sans" panose="020B0606030504020204" pitchFamily="34" charset="0"/>
              </a:rPr>
              <a:t>. </a:t>
            </a:r>
            <a:endParaRPr lang="en-US" sz="3000">
              <a:effectLst/>
              <a:ea typeface="Arial" panose="020B0604020202020204" pitchFamily="34" charset="0"/>
            </a:endParaRPr>
          </a:p>
          <a:p>
            <a:pPr lvl="1"/>
            <a:r>
              <a:rPr lang="en-US" sz="2600"/>
              <a:t>ACCESS: Offer in a format that can be easily edited with freely accessible tools </a:t>
            </a:r>
          </a:p>
          <a:p>
            <a:pPr lvl="1"/>
            <a:r>
              <a:rPr lang="en-US" sz="2600"/>
              <a:t>LEVEL: Format should not require advanced technical expertise to revise content</a:t>
            </a:r>
          </a:p>
          <a:p>
            <a:pPr lvl="1"/>
            <a:r>
              <a:rPr lang="en-US" sz="2600"/>
              <a:t>MEANINGFUL: Offer in an editable format </a:t>
            </a:r>
          </a:p>
          <a:p>
            <a:pPr lvl="1"/>
            <a:r>
              <a:rPr lang="en-US" sz="2600"/>
              <a:t>SOURCE: Source file that is accessible and editable</a:t>
            </a:r>
          </a:p>
          <a:p>
            <a:pPr marL="0" marR="0" indent="0">
              <a:lnSpc>
                <a:spcPct val="115000"/>
              </a:lnSpc>
              <a:spcBef>
                <a:spcPts val="1200"/>
              </a:spcBef>
              <a:spcAft>
                <a:spcPts val="1200"/>
              </a:spcAft>
              <a:buNone/>
            </a:pPr>
            <a:r>
              <a:rPr lang="en-US" sz="2100" b="1">
                <a:effectLst/>
                <a:latin typeface="Open Sans" panose="020B0606030504020204" pitchFamily="34" charset="0"/>
                <a:ea typeface="Open Sans" panose="020B0606030504020204" pitchFamily="34" charset="0"/>
              </a:rPr>
              <a:t>When creating work, consider sharing it in several formats that permits accessible classroom adoption: MS Word, PDF, and Google doc. Which source file do you prefer to use?</a:t>
            </a:r>
            <a:endParaRPr lang="en-US" sz="3300" b="1"/>
          </a:p>
          <a:p>
            <a:endParaRPr lang="en-US"/>
          </a:p>
        </p:txBody>
      </p:sp>
    </p:spTree>
    <p:extLst>
      <p:ext uri="{BB962C8B-B14F-4D97-AF65-F5344CB8AC3E}">
        <p14:creationId xmlns:p14="http://schemas.microsoft.com/office/powerpoint/2010/main" val="416565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CE768-3946-4B62-8A25-82BF857A239C}"/>
              </a:ext>
            </a:extLst>
          </p:cNvPr>
          <p:cNvSpPr>
            <a:spLocks noGrp="1"/>
          </p:cNvSpPr>
          <p:nvPr>
            <p:ph type="title"/>
          </p:nvPr>
        </p:nvSpPr>
        <p:spPr/>
        <p:txBody>
          <a:bodyPr/>
          <a:lstStyle/>
          <a:p>
            <a:r>
              <a:rPr lang="en-US"/>
              <a:t>Tips for Creators</a:t>
            </a:r>
          </a:p>
        </p:txBody>
      </p:sp>
      <p:sp>
        <p:nvSpPr>
          <p:cNvPr id="3" name="Content Placeholder 2">
            <a:extLst>
              <a:ext uri="{FF2B5EF4-FFF2-40B4-BE49-F238E27FC236}">
                <a16:creationId xmlns:a16="http://schemas.microsoft.com/office/drawing/2014/main" id="{0677F90D-E3C6-4DCD-BFF6-594FF655C1FA}"/>
              </a:ext>
            </a:extLst>
          </p:cNvPr>
          <p:cNvSpPr>
            <a:spLocks noGrp="1"/>
          </p:cNvSpPr>
          <p:nvPr>
            <p:ph idx="1"/>
          </p:nvPr>
        </p:nvSpPr>
        <p:spPr/>
        <p:txBody>
          <a:bodyPr/>
          <a:lstStyle/>
          <a:p>
            <a:pPr marL="0" marR="0">
              <a:lnSpc>
                <a:spcPct val="115000"/>
              </a:lnSpc>
              <a:spcBef>
                <a:spcPts val="0"/>
              </a:spcBef>
              <a:spcAft>
                <a:spcPts val="0"/>
              </a:spcAft>
            </a:pPr>
            <a:r>
              <a:rPr lang="en-US">
                <a:effectLst/>
                <a:ea typeface="Open Sans" panose="020B0606030504020204" pitchFamily="34" charset="0"/>
              </a:rPr>
              <a:t>Review the video below to get a brief introduction to creating OER: </a:t>
            </a:r>
            <a:r>
              <a:rPr lang="en-US" b="1" u="sng">
                <a:solidFill>
                  <a:srgbClr val="1155CC"/>
                </a:solidFill>
                <a:effectLst/>
                <a:ea typeface="Open Sans" panose="020B0606030504020204" pitchFamily="34" charset="0"/>
                <a:hlinkClick r:id="rId3"/>
              </a:rPr>
              <a:t>Creating Open Educational Resources: Tips for New Creators</a:t>
            </a:r>
            <a:r>
              <a:rPr lang="en-US" b="1">
                <a:effectLst/>
                <a:ea typeface="Open Sans" panose="020B0606030504020204" pitchFamily="34" charset="0"/>
              </a:rPr>
              <a:t> </a:t>
            </a:r>
            <a:endParaRPr lang="en-US">
              <a:effectLst/>
              <a:ea typeface="Arial" panose="020B0604020202020204" pitchFamily="34" charset="0"/>
            </a:endParaRPr>
          </a:p>
          <a:p>
            <a:r>
              <a:rPr lang="en-US"/>
              <a:t>The video outlines 5 tips for creators:</a:t>
            </a:r>
          </a:p>
          <a:p>
            <a:pPr lvl="1"/>
            <a:r>
              <a:rPr lang="en-US"/>
              <a:t>Determine how your OER will meet your course needs </a:t>
            </a:r>
          </a:p>
          <a:p>
            <a:pPr lvl="1"/>
            <a:r>
              <a:rPr lang="en-US"/>
              <a:t>Check if you've already created something you can use as a base for your OER</a:t>
            </a:r>
          </a:p>
          <a:p>
            <a:pPr lvl="1"/>
            <a:r>
              <a:rPr lang="en-US"/>
              <a:t>Evaluate tools and determine where you will build your OER</a:t>
            </a:r>
          </a:p>
          <a:p>
            <a:pPr lvl="1"/>
            <a:r>
              <a:rPr lang="en-US"/>
              <a:t>Consider what license you will apply to your OER</a:t>
            </a:r>
          </a:p>
          <a:p>
            <a:pPr lvl="1"/>
            <a:r>
              <a:rPr lang="en-US"/>
              <a:t>Decide where and how you want to share your OER </a:t>
            </a:r>
          </a:p>
          <a:p>
            <a:endParaRPr lang="en-US"/>
          </a:p>
        </p:txBody>
      </p:sp>
    </p:spTree>
    <p:extLst>
      <p:ext uri="{BB962C8B-B14F-4D97-AF65-F5344CB8AC3E}">
        <p14:creationId xmlns:p14="http://schemas.microsoft.com/office/powerpoint/2010/main" val="3469175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AB9F2-A351-42F6-AC33-D4A40F040A05}"/>
              </a:ext>
            </a:extLst>
          </p:cNvPr>
          <p:cNvSpPr>
            <a:spLocks noGrp="1"/>
          </p:cNvSpPr>
          <p:nvPr>
            <p:ph type="title"/>
          </p:nvPr>
        </p:nvSpPr>
        <p:spPr/>
        <p:txBody>
          <a:bodyPr/>
          <a:lstStyle/>
          <a:p>
            <a:r>
              <a:rPr lang="en-US"/>
              <a:t>Tools</a:t>
            </a:r>
          </a:p>
        </p:txBody>
      </p:sp>
      <p:sp>
        <p:nvSpPr>
          <p:cNvPr id="3" name="Content Placeholder 2">
            <a:extLst>
              <a:ext uri="{FF2B5EF4-FFF2-40B4-BE49-F238E27FC236}">
                <a16:creationId xmlns:a16="http://schemas.microsoft.com/office/drawing/2014/main" id="{9AC1F475-D687-44EC-A8BD-ADB1B520A705}"/>
              </a:ext>
            </a:extLst>
          </p:cNvPr>
          <p:cNvSpPr>
            <a:spLocks noGrp="1"/>
          </p:cNvSpPr>
          <p:nvPr>
            <p:ph idx="1"/>
          </p:nvPr>
        </p:nvSpPr>
        <p:spPr/>
        <p:txBody>
          <a:bodyPr>
            <a:normAutofit fontScale="92500" lnSpcReduction="20000"/>
          </a:bodyPr>
          <a:lstStyle/>
          <a:p>
            <a:pPr marL="0" marR="0">
              <a:lnSpc>
                <a:spcPct val="115000"/>
              </a:lnSpc>
              <a:spcBef>
                <a:spcPts val="0"/>
              </a:spcBef>
              <a:spcAft>
                <a:spcPts val="0"/>
              </a:spcAft>
            </a:pPr>
            <a:r>
              <a:rPr lang="en-US" sz="2600">
                <a:effectLst/>
                <a:ea typeface="Open Sans" panose="020B0606030504020204" pitchFamily="34" charset="0"/>
              </a:rPr>
              <a:t>There are low tech, medium tech, and high-tech tools and authoring platforms available to create your OER. </a:t>
            </a:r>
          </a:p>
          <a:p>
            <a:pPr marL="0" marR="0">
              <a:lnSpc>
                <a:spcPct val="115000"/>
              </a:lnSpc>
              <a:spcBef>
                <a:spcPts val="0"/>
              </a:spcBef>
              <a:spcAft>
                <a:spcPts val="0"/>
              </a:spcAft>
            </a:pPr>
            <a:endParaRPr lang="en-US" sz="2600">
              <a:effectLst/>
              <a:ea typeface="Open Sans" panose="020B0606030504020204" pitchFamily="34" charset="0"/>
            </a:endParaRPr>
          </a:p>
          <a:p>
            <a:pPr marL="0" marR="0">
              <a:lnSpc>
                <a:spcPct val="115000"/>
              </a:lnSpc>
              <a:spcBef>
                <a:spcPts val="0"/>
              </a:spcBef>
              <a:spcAft>
                <a:spcPts val="0"/>
              </a:spcAft>
            </a:pPr>
            <a:r>
              <a:rPr lang="en-US" sz="2600">
                <a:effectLst/>
                <a:ea typeface="Open Sans" panose="020B0606030504020204" pitchFamily="34" charset="0"/>
              </a:rPr>
              <a:t>Consider the tips previously mentioned and determine which tool best meets your needs. Check with your institution about institutional licenses and access to technology that can support your creation. Some widely used tools include Google Docs, </a:t>
            </a:r>
            <a:r>
              <a:rPr lang="en-US" sz="2600" u="none" strike="noStrike">
                <a:effectLst/>
                <a:ea typeface="Open Sans" panose="020B0606030504020204" pitchFamily="34" charset="0"/>
              </a:rPr>
              <a:t>Google Sites, Google Slides, Adobe Spark, Pressbooks, OER Commons Open Author</a:t>
            </a:r>
            <a:endParaRPr lang="en-US" sz="2100">
              <a:effectLst/>
              <a:ea typeface="Arial" panose="020B0604020202020204" pitchFamily="34" charset="0"/>
            </a:endParaRPr>
          </a:p>
          <a:p>
            <a:pPr marL="0" marR="0" indent="0">
              <a:lnSpc>
                <a:spcPct val="115000"/>
              </a:lnSpc>
              <a:spcBef>
                <a:spcPts val="0"/>
              </a:spcBef>
              <a:spcAft>
                <a:spcPts val="0"/>
              </a:spcAft>
              <a:buNone/>
            </a:pPr>
            <a:endParaRPr lang="en-US" sz="2600">
              <a:effectLst/>
              <a:ea typeface="Open Sans" panose="020B0606030504020204" pitchFamily="34" charset="0"/>
            </a:endParaRPr>
          </a:p>
          <a:p>
            <a:pPr marL="0" marR="0" indent="0">
              <a:lnSpc>
                <a:spcPct val="115000"/>
              </a:lnSpc>
              <a:spcBef>
                <a:spcPts val="0"/>
              </a:spcBef>
              <a:spcAft>
                <a:spcPts val="0"/>
              </a:spcAft>
              <a:buNone/>
            </a:pPr>
            <a:r>
              <a:rPr lang="en-US" sz="2600">
                <a:effectLst/>
                <a:ea typeface="Open Sans" panose="020B0606030504020204" pitchFamily="34" charset="0"/>
              </a:rPr>
              <a:t>Whichever creation tool or authoring platform you choose, be aware of any restrictions this tool may have on how the final work may be published or shared. Before creating your work, look closely at the terms of use for that product. </a:t>
            </a:r>
            <a:endParaRPr lang="en-US" sz="2600">
              <a:effectLst/>
              <a:ea typeface="Arial" panose="020B0604020202020204" pitchFamily="34" charset="0"/>
            </a:endParaRPr>
          </a:p>
          <a:p>
            <a:endParaRPr lang="en-US"/>
          </a:p>
        </p:txBody>
      </p:sp>
    </p:spTree>
    <p:extLst>
      <p:ext uri="{BB962C8B-B14F-4D97-AF65-F5344CB8AC3E}">
        <p14:creationId xmlns:p14="http://schemas.microsoft.com/office/powerpoint/2010/main" val="42285256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07D65E9B553A34287D1FC3F423E772B" ma:contentTypeVersion="14" ma:contentTypeDescription="Create a new document." ma:contentTypeScope="" ma:versionID="3927c89cb4913d60e808349d8e8004ef">
  <xsd:schema xmlns:xsd="http://www.w3.org/2001/XMLSchema" xmlns:xs="http://www.w3.org/2001/XMLSchema" xmlns:p="http://schemas.microsoft.com/office/2006/metadata/properties" xmlns:ns1="http://schemas.microsoft.com/sharepoint/v3" xmlns:ns2="88260a3c-b25d-4d85-a580-d3289615d548" xmlns:ns3="92fc5842-6d5e-4a82-971b-a4db27c9d5f5" targetNamespace="http://schemas.microsoft.com/office/2006/metadata/properties" ma:root="true" ma:fieldsID="8a1f635a4acfea7a5cdcc8a7f76bf7dc" ns1:_="" ns2:_="" ns3:_="">
    <xsd:import namespace="http://schemas.microsoft.com/sharepoint/v3"/>
    <xsd:import namespace="88260a3c-b25d-4d85-a580-d3289615d548"/>
    <xsd:import namespace="92fc5842-6d5e-4a82-971b-a4db27c9d5f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1:_ip_UnifiedCompliancePolicyProperties" minOccurs="0"/>
                <xsd:element ref="ns1:_ip_UnifiedCompliancePolicyUIAction"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8260a3c-b25d-4d85-a580-d3289615d5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2fc5842-6d5e-4a82-971b-a4db27c9d5f5"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6A9B0B1C-496F-4BA1-A9A0-B0CE53B225D3}"/>
</file>

<file path=customXml/itemProps2.xml><?xml version="1.0" encoding="utf-8"?>
<ds:datastoreItem xmlns:ds="http://schemas.openxmlformats.org/officeDocument/2006/customXml" ds:itemID="{6618913C-6EEE-4DC3-9D19-2C8E94BCCD0F}">
  <ds:schemaRefs>
    <ds:schemaRef ds:uri="http://schemas.microsoft.com/sharepoint/v3/contenttype/forms"/>
  </ds:schemaRefs>
</ds:datastoreItem>
</file>

<file path=customXml/itemProps3.xml><?xml version="1.0" encoding="utf-8"?>
<ds:datastoreItem xmlns:ds="http://schemas.openxmlformats.org/officeDocument/2006/customXml" ds:itemID="{FD164912-A031-4AD5-A9D0-D4F0708AEE9C}">
  <ds:schemaRefs>
    <ds:schemaRef ds:uri="http://schemas.microsoft.com/office/2006/metadata/properties"/>
    <ds:schemaRef ds:uri="http://purl.org/dc/elements/1.1/"/>
    <ds:schemaRef ds:uri="http://purl.org/dc/terms/"/>
    <ds:schemaRef ds:uri="567dc259-9fd1-4989-9829-26ac7b223ba5"/>
    <ds:schemaRef ds:uri="http://schemas.openxmlformats.org/package/2006/metadata/core-properties"/>
    <ds:schemaRef ds:uri="http://schemas.microsoft.com/office/2006/documentManagement/types"/>
    <ds:schemaRef ds:uri="http://schemas.microsoft.com/office/infopath/2007/PartnerControls"/>
    <ds:schemaRef ds:uri="5c2b37fe-4cd3-4b9b-b9df-b7c08d366a5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TotalTime>
  <Words>2266</Words>
  <Application>Microsoft Office PowerPoint</Application>
  <PresentationFormat>Widescreen</PresentationFormat>
  <Paragraphs>160</Paragraphs>
  <Slides>19</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Calibri Light</vt:lpstr>
      <vt:lpstr>Google Sans</vt:lpstr>
      <vt:lpstr>Open Sans</vt:lpstr>
      <vt:lpstr>Source Sans Pro</vt:lpstr>
      <vt:lpstr>Source Sans Pro</vt:lpstr>
      <vt:lpstr>Office Theme</vt:lpstr>
      <vt:lpstr>OTC OER Training</vt:lpstr>
      <vt:lpstr>Module 4: Adapting, Creating, &amp; Sharing OER</vt:lpstr>
      <vt:lpstr>Learning Objectives </vt:lpstr>
      <vt:lpstr>Adapting an Existing OER</vt:lpstr>
      <vt:lpstr>Adapting an Existing OER</vt:lpstr>
      <vt:lpstr>Six Steps to Adapting</vt:lpstr>
      <vt:lpstr>Creating OER</vt:lpstr>
      <vt:lpstr>Tips for Creators</vt:lpstr>
      <vt:lpstr>Tools</vt:lpstr>
      <vt:lpstr>OpenNJ &amp; OpenPublishing</vt:lpstr>
      <vt:lpstr>Licensing Your Work</vt:lpstr>
      <vt:lpstr>Sharing Your Work </vt:lpstr>
      <vt:lpstr>License your OTC created OER with CC-BY-NC</vt:lpstr>
      <vt:lpstr>Review </vt:lpstr>
      <vt:lpstr>Review </vt:lpstr>
      <vt:lpstr>Review </vt:lpstr>
      <vt:lpstr>Review </vt:lpstr>
      <vt:lpstr>Remember! Open = Free + Permissions</vt:lpstr>
      <vt:lpstr>Further Reading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OER Licensing &amp; Copyright</dc:title>
  <dc:creator>Alison Cole</dc:creator>
  <cp:lastModifiedBy>Steven Chudnick</cp:lastModifiedBy>
  <cp:revision>22</cp:revision>
  <dcterms:created xsi:type="dcterms:W3CDTF">2021-05-11T12:38:22Z</dcterms:created>
  <dcterms:modified xsi:type="dcterms:W3CDTF">2022-02-16T16:00:48Z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0x010100C07D65E9B553A34287D1FC3F423E772B</vt:lpwstr>
  </property>
</Properties>
</file>