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handoutMasterIdLst>
    <p:handoutMasterId r:id="rId21"/>
  </p:handoutMasterIdLst>
  <p:sldIdLst>
    <p:sldId id="305" r:id="rId5"/>
    <p:sldId id="256" r:id="rId6"/>
    <p:sldId id="266" r:id="rId7"/>
    <p:sldId id="259" r:id="rId8"/>
    <p:sldId id="290" r:id="rId9"/>
    <p:sldId id="267" r:id="rId10"/>
    <p:sldId id="291" r:id="rId11"/>
    <p:sldId id="269" r:id="rId12"/>
    <p:sldId id="270" r:id="rId13"/>
    <p:sldId id="282" r:id="rId14"/>
    <p:sldId id="271" r:id="rId15"/>
    <p:sldId id="283" r:id="rId16"/>
    <p:sldId id="284" r:id="rId17"/>
    <p:sldId id="285" r:id="rId18"/>
    <p:sldId id="28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 Chudnick" userId="baf61f61-a242-4012-a465-0270382d3865" providerId="ADAL" clId="{4359F7B1-1B4B-45E2-A9C1-5831B5BD3DCF}"/>
    <pc:docChg chg="custSel delSld modSld sldOrd">
      <pc:chgData name="Steven Chudnick" userId="baf61f61-a242-4012-a465-0270382d3865" providerId="ADAL" clId="{4359F7B1-1B4B-45E2-A9C1-5831B5BD3DCF}" dt="2022-02-16T15:57:17.856" v="49" actId="2696"/>
      <pc:docMkLst>
        <pc:docMk/>
      </pc:docMkLst>
      <pc:sldChg chg="del">
        <pc:chgData name="Steven Chudnick" userId="baf61f61-a242-4012-a465-0270382d3865" providerId="ADAL" clId="{4359F7B1-1B4B-45E2-A9C1-5831B5BD3DCF}" dt="2022-02-16T15:56:30.866" v="13" actId="2696"/>
        <pc:sldMkLst>
          <pc:docMk/>
          <pc:sldMk cId="1795910512" sldId="258"/>
        </pc:sldMkLst>
      </pc:sldChg>
      <pc:sldChg chg="del">
        <pc:chgData name="Steven Chudnick" userId="baf61f61-a242-4012-a465-0270382d3865" providerId="ADAL" clId="{4359F7B1-1B4B-45E2-A9C1-5831B5BD3DCF}" dt="2022-02-16T15:56:30.867" v="14" actId="2696"/>
        <pc:sldMkLst>
          <pc:docMk/>
          <pc:sldMk cId="2831136451" sldId="260"/>
        </pc:sldMkLst>
      </pc:sldChg>
      <pc:sldChg chg="del">
        <pc:chgData name="Steven Chudnick" userId="baf61f61-a242-4012-a465-0270382d3865" providerId="ADAL" clId="{4359F7B1-1B4B-45E2-A9C1-5831B5BD3DCF}" dt="2022-02-16T15:57:17.856" v="49" actId="2696"/>
        <pc:sldMkLst>
          <pc:docMk/>
          <pc:sldMk cId="692262709" sldId="261"/>
        </pc:sldMkLst>
      </pc:sldChg>
      <pc:sldChg chg="del">
        <pc:chgData name="Steven Chudnick" userId="baf61f61-a242-4012-a465-0270382d3865" providerId="ADAL" clId="{4359F7B1-1B4B-45E2-A9C1-5831B5BD3DCF}" dt="2022-02-16T15:56:30.868" v="15" actId="2696"/>
        <pc:sldMkLst>
          <pc:docMk/>
          <pc:sldMk cId="2043900344" sldId="262"/>
        </pc:sldMkLst>
      </pc:sldChg>
      <pc:sldChg chg="del">
        <pc:chgData name="Steven Chudnick" userId="baf61f61-a242-4012-a465-0270382d3865" providerId="ADAL" clId="{4359F7B1-1B4B-45E2-A9C1-5831B5BD3DCF}" dt="2022-02-16T15:57:17.855" v="48" actId="2696"/>
        <pc:sldMkLst>
          <pc:docMk/>
          <pc:sldMk cId="3210010788" sldId="264"/>
        </pc:sldMkLst>
      </pc:sldChg>
      <pc:sldChg chg="del">
        <pc:chgData name="Steven Chudnick" userId="baf61f61-a242-4012-a465-0270382d3865" providerId="ADAL" clId="{4359F7B1-1B4B-45E2-A9C1-5831B5BD3DCF}" dt="2022-02-16T15:56:57.656" v="28" actId="2696"/>
        <pc:sldMkLst>
          <pc:docMk/>
          <pc:sldMk cId="3187591946" sldId="265"/>
        </pc:sldMkLst>
      </pc:sldChg>
      <pc:sldChg chg="del">
        <pc:chgData name="Steven Chudnick" userId="baf61f61-a242-4012-a465-0270382d3865" providerId="ADAL" clId="{4359F7B1-1B4B-45E2-A9C1-5831B5BD3DCF}" dt="2022-02-16T15:56:06.946" v="3" actId="2696"/>
        <pc:sldMkLst>
          <pc:docMk/>
          <pc:sldMk cId="2993929199" sldId="272"/>
        </pc:sldMkLst>
      </pc:sldChg>
      <pc:sldChg chg="del">
        <pc:chgData name="Steven Chudnick" userId="baf61f61-a242-4012-a465-0270382d3865" providerId="ADAL" clId="{4359F7B1-1B4B-45E2-A9C1-5831B5BD3DCF}" dt="2022-02-16T15:56:30.865" v="12" actId="2696"/>
        <pc:sldMkLst>
          <pc:docMk/>
          <pc:sldMk cId="1984151504" sldId="273"/>
        </pc:sldMkLst>
      </pc:sldChg>
      <pc:sldChg chg="del">
        <pc:chgData name="Steven Chudnick" userId="baf61f61-a242-4012-a465-0270382d3865" providerId="ADAL" clId="{4359F7B1-1B4B-45E2-A9C1-5831B5BD3DCF}" dt="2022-02-16T15:56:30.864" v="11" actId="2696"/>
        <pc:sldMkLst>
          <pc:docMk/>
          <pc:sldMk cId="2029543219" sldId="274"/>
        </pc:sldMkLst>
      </pc:sldChg>
      <pc:sldChg chg="del">
        <pc:chgData name="Steven Chudnick" userId="baf61f61-a242-4012-a465-0270382d3865" providerId="ADAL" clId="{4359F7B1-1B4B-45E2-A9C1-5831B5BD3DCF}" dt="2022-02-16T15:56:06.947" v="4" actId="2696"/>
        <pc:sldMkLst>
          <pc:docMk/>
          <pc:sldMk cId="2487921110" sldId="276"/>
        </pc:sldMkLst>
      </pc:sldChg>
      <pc:sldChg chg="del">
        <pc:chgData name="Steven Chudnick" userId="baf61f61-a242-4012-a465-0270382d3865" providerId="ADAL" clId="{4359F7B1-1B4B-45E2-A9C1-5831B5BD3DCF}" dt="2022-02-16T15:56:06.949" v="5" actId="2696"/>
        <pc:sldMkLst>
          <pc:docMk/>
          <pc:sldMk cId="2132392450" sldId="277"/>
        </pc:sldMkLst>
      </pc:sldChg>
      <pc:sldChg chg="del">
        <pc:chgData name="Steven Chudnick" userId="baf61f61-a242-4012-a465-0270382d3865" providerId="ADAL" clId="{4359F7B1-1B4B-45E2-A9C1-5831B5BD3DCF}" dt="2022-02-16T15:56:06.950" v="6" actId="2696"/>
        <pc:sldMkLst>
          <pc:docMk/>
          <pc:sldMk cId="927360266" sldId="278"/>
        </pc:sldMkLst>
      </pc:sldChg>
      <pc:sldChg chg="del">
        <pc:chgData name="Steven Chudnick" userId="baf61f61-a242-4012-a465-0270382d3865" providerId="ADAL" clId="{4359F7B1-1B4B-45E2-A9C1-5831B5BD3DCF}" dt="2022-02-16T15:56:06.952" v="8" actId="2696"/>
        <pc:sldMkLst>
          <pc:docMk/>
          <pc:sldMk cId="1045357936" sldId="279"/>
        </pc:sldMkLst>
      </pc:sldChg>
      <pc:sldChg chg="modSp del">
        <pc:chgData name="Steven Chudnick" userId="baf61f61-a242-4012-a465-0270382d3865" providerId="ADAL" clId="{4359F7B1-1B4B-45E2-A9C1-5831B5BD3DCF}" dt="2022-02-16T15:56:06.953" v="9" actId="2696"/>
        <pc:sldMkLst>
          <pc:docMk/>
          <pc:sldMk cId="2205071473" sldId="280"/>
        </pc:sldMkLst>
        <pc:spChg chg="mod">
          <ac:chgData name="Steven Chudnick" userId="baf61f61-a242-4012-a465-0270382d3865" providerId="ADAL" clId="{4359F7B1-1B4B-45E2-A9C1-5831B5BD3DCF}" dt="2022-02-16T15:55:48.787" v="1" actId="27636"/>
          <ac:spMkLst>
            <pc:docMk/>
            <pc:sldMk cId="2205071473" sldId="280"/>
            <ac:spMk id="3" creationId="{C3B8B829-86EE-445F-BFEB-07FBFE1A40A1}"/>
          </ac:spMkLst>
        </pc:spChg>
      </pc:sldChg>
      <pc:sldChg chg="del ord">
        <pc:chgData name="Steven Chudnick" userId="baf61f61-a242-4012-a465-0270382d3865" providerId="ADAL" clId="{4359F7B1-1B4B-45E2-A9C1-5831B5BD3DCF}" dt="2022-02-16T15:56:12.292" v="10" actId="2696"/>
        <pc:sldMkLst>
          <pc:docMk/>
          <pc:sldMk cId="3381334820" sldId="281"/>
        </pc:sldMkLst>
      </pc:sldChg>
      <pc:sldChg chg="del">
        <pc:chgData name="Steven Chudnick" userId="baf61f61-a242-4012-a465-0270382d3865" providerId="ADAL" clId="{4359F7B1-1B4B-45E2-A9C1-5831B5BD3DCF}" dt="2022-02-16T15:56:57.653" v="25" actId="2696"/>
        <pc:sldMkLst>
          <pc:docMk/>
          <pc:sldMk cId="4263083783" sldId="287"/>
        </pc:sldMkLst>
      </pc:sldChg>
      <pc:sldChg chg="del">
        <pc:chgData name="Steven Chudnick" userId="baf61f61-a242-4012-a465-0270382d3865" providerId="ADAL" clId="{4359F7B1-1B4B-45E2-A9C1-5831B5BD3DCF}" dt="2022-02-16T15:56:30.875" v="23" actId="2696"/>
        <pc:sldMkLst>
          <pc:docMk/>
          <pc:sldMk cId="883879618" sldId="288"/>
        </pc:sldMkLst>
      </pc:sldChg>
      <pc:sldChg chg="del">
        <pc:chgData name="Steven Chudnick" userId="baf61f61-a242-4012-a465-0270382d3865" providerId="ADAL" clId="{4359F7B1-1B4B-45E2-A9C1-5831B5BD3DCF}" dt="2022-02-16T15:56:30.877" v="24" actId="2696"/>
        <pc:sldMkLst>
          <pc:docMk/>
          <pc:sldMk cId="2517341603" sldId="289"/>
        </pc:sldMkLst>
      </pc:sldChg>
      <pc:sldChg chg="del">
        <pc:chgData name="Steven Chudnick" userId="baf61f61-a242-4012-a465-0270382d3865" providerId="ADAL" clId="{4359F7B1-1B4B-45E2-A9C1-5831B5BD3DCF}" dt="2022-02-16T15:56:30.869" v="16" actId="2696"/>
        <pc:sldMkLst>
          <pc:docMk/>
          <pc:sldMk cId="0" sldId="292"/>
        </pc:sldMkLst>
      </pc:sldChg>
      <pc:sldChg chg="del">
        <pc:chgData name="Steven Chudnick" userId="baf61f61-a242-4012-a465-0270382d3865" providerId="ADAL" clId="{4359F7B1-1B4B-45E2-A9C1-5831B5BD3DCF}" dt="2022-02-16T15:56:30.870" v="17" actId="2696"/>
        <pc:sldMkLst>
          <pc:docMk/>
          <pc:sldMk cId="0" sldId="294"/>
        </pc:sldMkLst>
      </pc:sldChg>
      <pc:sldChg chg="del">
        <pc:chgData name="Steven Chudnick" userId="baf61f61-a242-4012-a465-0270382d3865" providerId="ADAL" clId="{4359F7B1-1B4B-45E2-A9C1-5831B5BD3DCF}" dt="2022-02-16T15:56:30.871" v="18" actId="2696"/>
        <pc:sldMkLst>
          <pc:docMk/>
          <pc:sldMk cId="3311065518" sldId="298"/>
        </pc:sldMkLst>
      </pc:sldChg>
      <pc:sldChg chg="del">
        <pc:chgData name="Steven Chudnick" userId="baf61f61-a242-4012-a465-0270382d3865" providerId="ADAL" clId="{4359F7B1-1B4B-45E2-A9C1-5831B5BD3DCF}" dt="2022-02-16T15:56:30.872" v="19" actId="2696"/>
        <pc:sldMkLst>
          <pc:docMk/>
          <pc:sldMk cId="2914014682" sldId="299"/>
        </pc:sldMkLst>
      </pc:sldChg>
      <pc:sldChg chg="del">
        <pc:chgData name="Steven Chudnick" userId="baf61f61-a242-4012-a465-0270382d3865" providerId="ADAL" clId="{4359F7B1-1B4B-45E2-A9C1-5831B5BD3DCF}" dt="2022-02-16T15:56:30.873" v="20" actId="2696"/>
        <pc:sldMkLst>
          <pc:docMk/>
          <pc:sldMk cId="2036708556" sldId="300"/>
        </pc:sldMkLst>
      </pc:sldChg>
      <pc:sldChg chg="del">
        <pc:chgData name="Steven Chudnick" userId="baf61f61-a242-4012-a465-0270382d3865" providerId="ADAL" clId="{4359F7B1-1B4B-45E2-A9C1-5831B5BD3DCF}" dt="2022-02-16T15:56:30.874" v="21" actId="2696"/>
        <pc:sldMkLst>
          <pc:docMk/>
          <pc:sldMk cId="1862369849" sldId="301"/>
        </pc:sldMkLst>
      </pc:sldChg>
      <pc:sldChg chg="del">
        <pc:chgData name="Steven Chudnick" userId="baf61f61-a242-4012-a465-0270382d3865" providerId="ADAL" clId="{4359F7B1-1B4B-45E2-A9C1-5831B5BD3DCF}" dt="2022-02-16T15:56:57.654" v="26" actId="2696"/>
        <pc:sldMkLst>
          <pc:docMk/>
          <pc:sldMk cId="2146394647" sldId="302"/>
        </pc:sldMkLst>
      </pc:sldChg>
      <pc:sldChg chg="del">
        <pc:chgData name="Steven Chudnick" userId="baf61f61-a242-4012-a465-0270382d3865" providerId="ADAL" clId="{4359F7B1-1B4B-45E2-A9C1-5831B5BD3DCF}" dt="2022-02-16T15:56:57.658" v="31" actId="2696"/>
        <pc:sldMkLst>
          <pc:docMk/>
          <pc:sldMk cId="610651591" sldId="303"/>
        </pc:sldMkLst>
      </pc:sldChg>
      <pc:sldChg chg="del">
        <pc:chgData name="Steven Chudnick" userId="baf61f61-a242-4012-a465-0270382d3865" providerId="ADAL" clId="{4359F7B1-1B4B-45E2-A9C1-5831B5BD3DCF}" dt="2022-02-16T15:56:57.659" v="32" actId="2696"/>
        <pc:sldMkLst>
          <pc:docMk/>
          <pc:sldMk cId="227925458" sldId="304"/>
        </pc:sldMkLst>
      </pc:sldChg>
      <pc:sldChg chg="del">
        <pc:chgData name="Steven Chudnick" userId="baf61f61-a242-4012-a465-0270382d3865" providerId="ADAL" clId="{4359F7B1-1B4B-45E2-A9C1-5831B5BD3DCF}" dt="2022-02-16T15:56:57.657" v="29" actId="2696"/>
        <pc:sldMkLst>
          <pc:docMk/>
          <pc:sldMk cId="2740889221" sldId="306"/>
        </pc:sldMkLst>
      </pc:sldChg>
      <pc:sldChg chg="del">
        <pc:chgData name="Steven Chudnick" userId="baf61f61-a242-4012-a465-0270382d3865" providerId="ADAL" clId="{4359F7B1-1B4B-45E2-A9C1-5831B5BD3DCF}" dt="2022-02-16T15:56:57.658" v="30" actId="2696"/>
        <pc:sldMkLst>
          <pc:docMk/>
          <pc:sldMk cId="3444176912" sldId="307"/>
        </pc:sldMkLst>
      </pc:sldChg>
      <pc:sldChg chg="del">
        <pc:chgData name="Steven Chudnick" userId="baf61f61-a242-4012-a465-0270382d3865" providerId="ADAL" clId="{4359F7B1-1B4B-45E2-A9C1-5831B5BD3DCF}" dt="2022-02-16T15:56:57.660" v="33" actId="2696"/>
        <pc:sldMkLst>
          <pc:docMk/>
          <pc:sldMk cId="4184264901" sldId="308"/>
        </pc:sldMkLst>
      </pc:sldChg>
      <pc:sldChg chg="del">
        <pc:chgData name="Steven Chudnick" userId="baf61f61-a242-4012-a465-0270382d3865" providerId="ADAL" clId="{4359F7B1-1B4B-45E2-A9C1-5831B5BD3DCF}" dt="2022-02-16T15:56:57.660" v="34" actId="2696"/>
        <pc:sldMkLst>
          <pc:docMk/>
          <pc:sldMk cId="3901778399" sldId="309"/>
        </pc:sldMkLst>
      </pc:sldChg>
      <pc:sldChg chg="del">
        <pc:chgData name="Steven Chudnick" userId="baf61f61-a242-4012-a465-0270382d3865" providerId="ADAL" clId="{4359F7B1-1B4B-45E2-A9C1-5831B5BD3DCF}" dt="2022-02-16T15:56:57.661" v="35" actId="2696"/>
        <pc:sldMkLst>
          <pc:docMk/>
          <pc:sldMk cId="4251335784" sldId="310"/>
        </pc:sldMkLst>
      </pc:sldChg>
      <pc:sldChg chg="del">
        <pc:chgData name="Steven Chudnick" userId="baf61f61-a242-4012-a465-0270382d3865" providerId="ADAL" clId="{4359F7B1-1B4B-45E2-A9C1-5831B5BD3DCF}" dt="2022-02-16T15:56:57.662" v="36" actId="2696"/>
        <pc:sldMkLst>
          <pc:docMk/>
          <pc:sldMk cId="255936360" sldId="311"/>
        </pc:sldMkLst>
      </pc:sldChg>
      <pc:sldChg chg="del">
        <pc:chgData name="Steven Chudnick" userId="baf61f61-a242-4012-a465-0270382d3865" providerId="ADAL" clId="{4359F7B1-1B4B-45E2-A9C1-5831B5BD3DCF}" dt="2022-02-16T15:56:57.662" v="37" actId="2696"/>
        <pc:sldMkLst>
          <pc:docMk/>
          <pc:sldMk cId="416565439" sldId="312"/>
        </pc:sldMkLst>
      </pc:sldChg>
      <pc:sldChg chg="del">
        <pc:chgData name="Steven Chudnick" userId="baf61f61-a242-4012-a465-0270382d3865" providerId="ADAL" clId="{4359F7B1-1B4B-45E2-A9C1-5831B5BD3DCF}" dt="2022-02-16T15:57:08.863" v="38" actId="2696"/>
        <pc:sldMkLst>
          <pc:docMk/>
          <pc:sldMk cId="3469175953" sldId="313"/>
        </pc:sldMkLst>
      </pc:sldChg>
      <pc:sldChg chg="del">
        <pc:chgData name="Steven Chudnick" userId="baf61f61-a242-4012-a465-0270382d3865" providerId="ADAL" clId="{4359F7B1-1B4B-45E2-A9C1-5831B5BD3DCF}" dt="2022-02-16T15:57:08.864" v="39" actId="2696"/>
        <pc:sldMkLst>
          <pc:docMk/>
          <pc:sldMk cId="4228525694" sldId="314"/>
        </pc:sldMkLst>
      </pc:sldChg>
      <pc:sldChg chg="del">
        <pc:chgData name="Steven Chudnick" userId="baf61f61-a242-4012-a465-0270382d3865" providerId="ADAL" clId="{4359F7B1-1B4B-45E2-A9C1-5831B5BD3DCF}" dt="2022-02-16T15:57:08.865" v="41" actId="2696"/>
        <pc:sldMkLst>
          <pc:docMk/>
          <pc:sldMk cId="3711313926" sldId="315"/>
        </pc:sldMkLst>
      </pc:sldChg>
      <pc:sldChg chg="del">
        <pc:chgData name="Steven Chudnick" userId="baf61f61-a242-4012-a465-0270382d3865" providerId="ADAL" clId="{4359F7B1-1B4B-45E2-A9C1-5831B5BD3DCF}" dt="2022-02-16T15:57:08.866" v="42" actId="2696"/>
        <pc:sldMkLst>
          <pc:docMk/>
          <pc:sldMk cId="2135100501" sldId="316"/>
        </pc:sldMkLst>
      </pc:sldChg>
      <pc:sldChg chg="del">
        <pc:chgData name="Steven Chudnick" userId="baf61f61-a242-4012-a465-0270382d3865" providerId="ADAL" clId="{4359F7B1-1B4B-45E2-A9C1-5831B5BD3DCF}" dt="2022-02-16T15:57:08.868" v="44" actId="2696"/>
        <pc:sldMkLst>
          <pc:docMk/>
          <pc:sldMk cId="1468697476" sldId="317"/>
        </pc:sldMkLst>
      </pc:sldChg>
      <pc:sldChg chg="del">
        <pc:chgData name="Steven Chudnick" userId="baf61f61-a242-4012-a465-0270382d3865" providerId="ADAL" clId="{4359F7B1-1B4B-45E2-A9C1-5831B5BD3DCF}" dt="2022-02-16T15:57:08.868" v="45" actId="2696"/>
        <pc:sldMkLst>
          <pc:docMk/>
          <pc:sldMk cId="952326340" sldId="318"/>
        </pc:sldMkLst>
      </pc:sldChg>
      <pc:sldChg chg="del">
        <pc:chgData name="Steven Chudnick" userId="baf61f61-a242-4012-a465-0270382d3865" providerId="ADAL" clId="{4359F7B1-1B4B-45E2-A9C1-5831B5BD3DCF}" dt="2022-02-16T15:57:08.869" v="46" actId="2696"/>
        <pc:sldMkLst>
          <pc:docMk/>
          <pc:sldMk cId="3078515106" sldId="319"/>
        </pc:sldMkLst>
      </pc:sldChg>
      <pc:sldChg chg="del">
        <pc:chgData name="Steven Chudnick" userId="baf61f61-a242-4012-a465-0270382d3865" providerId="ADAL" clId="{4359F7B1-1B4B-45E2-A9C1-5831B5BD3DCF}" dt="2022-02-16T15:57:08.869" v="47" actId="2696"/>
        <pc:sldMkLst>
          <pc:docMk/>
          <pc:sldMk cId="1888506490" sldId="320"/>
        </pc:sldMkLst>
      </pc:sldChg>
      <pc:sldChg chg="del">
        <pc:chgData name="Steven Chudnick" userId="baf61f61-a242-4012-a465-0270382d3865" providerId="ADAL" clId="{4359F7B1-1B4B-45E2-A9C1-5831B5BD3DCF}" dt="2022-02-16T15:56:57.655" v="27" actId="2696"/>
        <pc:sldMkLst>
          <pc:docMk/>
          <pc:sldMk cId="2133481495" sldId="321"/>
        </pc:sldMkLst>
      </pc:sldChg>
      <pc:sldChg chg="del">
        <pc:chgData name="Steven Chudnick" userId="baf61f61-a242-4012-a465-0270382d3865" providerId="ADAL" clId="{4359F7B1-1B4B-45E2-A9C1-5831B5BD3DCF}" dt="2022-02-16T15:57:08.865" v="40" actId="2696"/>
        <pc:sldMkLst>
          <pc:docMk/>
          <pc:sldMk cId="4278555703" sldId="322"/>
        </pc:sldMkLst>
      </pc:sldChg>
      <pc:sldChg chg="del">
        <pc:chgData name="Steven Chudnick" userId="baf61f61-a242-4012-a465-0270382d3865" providerId="ADAL" clId="{4359F7B1-1B4B-45E2-A9C1-5831B5BD3DCF}" dt="2022-02-16T15:57:08.867" v="43" actId="2696"/>
        <pc:sldMkLst>
          <pc:docMk/>
          <pc:sldMk cId="125945609" sldId="323"/>
        </pc:sldMkLst>
      </pc:sldChg>
      <pc:sldChg chg="del">
        <pc:chgData name="Steven Chudnick" userId="baf61f61-a242-4012-a465-0270382d3865" providerId="ADAL" clId="{4359F7B1-1B4B-45E2-A9C1-5831B5BD3DCF}" dt="2022-02-16T15:56:06.951" v="7" actId="2696"/>
        <pc:sldMkLst>
          <pc:docMk/>
          <pc:sldMk cId="3849533229" sldId="324"/>
        </pc:sldMkLst>
      </pc:sldChg>
      <pc:sldMasterChg chg="delSldLayout">
        <pc:chgData name="Steven Chudnick" userId="baf61f61-a242-4012-a465-0270382d3865" providerId="ADAL" clId="{4359F7B1-1B4B-45E2-A9C1-5831B5BD3DCF}" dt="2022-02-16T15:56:30.874" v="22" actId="2696"/>
        <pc:sldMasterMkLst>
          <pc:docMk/>
          <pc:sldMasterMk cId="1124891689" sldId="2147483648"/>
        </pc:sldMasterMkLst>
        <pc:sldLayoutChg chg="del">
          <pc:chgData name="Steven Chudnick" userId="baf61f61-a242-4012-a465-0270382d3865" providerId="ADAL" clId="{4359F7B1-1B4B-45E2-A9C1-5831B5BD3DCF}" dt="2022-02-16T15:56:30.874" v="22" actId="2696"/>
          <pc:sldLayoutMkLst>
            <pc:docMk/>
            <pc:sldMasterMk cId="1124891689" sldId="2147483648"/>
            <pc:sldLayoutMk cId="3978424952" sldId="214748366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51E9ECA-8EBA-4945-91EF-2D2D29B5E12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A910C69-8E54-426F-B924-0B3C4C00164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CD24AC8-5D59-40E5-A7FA-94D7E96AC94B}" type="datetimeFigureOut">
              <a:rPr lang="en-US" smtClean="0"/>
              <a:t>2/16/2022</a:t>
            </a:fld>
            <a:endParaRPr lang="en-US"/>
          </a:p>
        </p:txBody>
      </p:sp>
      <p:sp>
        <p:nvSpPr>
          <p:cNvPr id="4" name="Footer Placeholder 3">
            <a:extLst>
              <a:ext uri="{FF2B5EF4-FFF2-40B4-BE49-F238E27FC236}">
                <a16:creationId xmlns:a16="http://schemas.microsoft.com/office/drawing/2014/main" id="{171AC47A-6FB5-4D80-B641-97191821CB6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B95DFEE-AEE7-4535-BF62-38713BB954D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7DE316-1F5B-41D9-90C6-7E7FFDF3A3B1}" type="slidenum">
              <a:rPr lang="en-US" smtClean="0"/>
              <a:t>‹#›</a:t>
            </a:fld>
            <a:endParaRPr lang="en-US"/>
          </a:p>
        </p:txBody>
      </p:sp>
    </p:spTree>
    <p:extLst>
      <p:ext uri="{BB962C8B-B14F-4D97-AF65-F5344CB8AC3E}">
        <p14:creationId xmlns:p14="http://schemas.microsoft.com/office/powerpoint/2010/main" val="517861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4852E0-9EC5-472F-8410-5ACD96CFF5D3}" type="datetimeFigureOut">
              <a:rPr lang="en-US" smtClean="0"/>
              <a:t>2/16/2022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BD1E3C-7BF8-4E1F-AAC9-B09CA0F99935}" type="slidenum">
              <a:rPr lang="en-US" smtClean="0"/>
              <a:t>‹#›</a:t>
            </a:fld>
            <a:endParaRPr lang="en-US"/>
          </a:p>
        </p:txBody>
      </p:sp>
    </p:spTree>
    <p:extLst>
      <p:ext uri="{BB962C8B-B14F-4D97-AF65-F5344CB8AC3E}">
        <p14:creationId xmlns:p14="http://schemas.microsoft.com/office/powerpoint/2010/main" val="2537559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1</a:t>
            </a:fld>
            <a:endParaRPr lang="en-US"/>
          </a:p>
        </p:txBody>
      </p:sp>
    </p:spTree>
    <p:extLst>
      <p:ext uri="{BB962C8B-B14F-4D97-AF65-F5344CB8AC3E}">
        <p14:creationId xmlns:p14="http://schemas.microsoft.com/office/powerpoint/2010/main" val="15625317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10</a:t>
            </a:fld>
            <a:endParaRPr lang="en-US"/>
          </a:p>
        </p:txBody>
      </p:sp>
    </p:spTree>
    <p:extLst>
      <p:ext uri="{BB962C8B-B14F-4D97-AF65-F5344CB8AC3E}">
        <p14:creationId xmlns:p14="http://schemas.microsoft.com/office/powerpoint/2010/main" val="1826230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11</a:t>
            </a:fld>
            <a:endParaRPr lang="en-US"/>
          </a:p>
        </p:txBody>
      </p:sp>
    </p:spTree>
    <p:extLst>
      <p:ext uri="{BB962C8B-B14F-4D97-AF65-F5344CB8AC3E}">
        <p14:creationId xmlns:p14="http://schemas.microsoft.com/office/powerpoint/2010/main" val="38584417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12</a:t>
            </a:fld>
            <a:endParaRPr lang="en-US"/>
          </a:p>
        </p:txBody>
      </p:sp>
    </p:spTree>
    <p:extLst>
      <p:ext uri="{BB962C8B-B14F-4D97-AF65-F5344CB8AC3E}">
        <p14:creationId xmlns:p14="http://schemas.microsoft.com/office/powerpoint/2010/main" val="10172166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13</a:t>
            </a:fld>
            <a:endParaRPr lang="en-US"/>
          </a:p>
        </p:txBody>
      </p:sp>
    </p:spTree>
    <p:extLst>
      <p:ext uri="{BB962C8B-B14F-4D97-AF65-F5344CB8AC3E}">
        <p14:creationId xmlns:p14="http://schemas.microsoft.com/office/powerpoint/2010/main" val="28260298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14</a:t>
            </a:fld>
            <a:endParaRPr lang="en-US"/>
          </a:p>
        </p:txBody>
      </p:sp>
    </p:spTree>
    <p:extLst>
      <p:ext uri="{BB962C8B-B14F-4D97-AF65-F5344CB8AC3E}">
        <p14:creationId xmlns:p14="http://schemas.microsoft.com/office/powerpoint/2010/main" val="18458013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15</a:t>
            </a:fld>
            <a:endParaRPr lang="en-US"/>
          </a:p>
        </p:txBody>
      </p:sp>
    </p:spTree>
    <p:extLst>
      <p:ext uri="{BB962C8B-B14F-4D97-AF65-F5344CB8AC3E}">
        <p14:creationId xmlns:p14="http://schemas.microsoft.com/office/powerpoint/2010/main" val="3265117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fontAlgn="base"/>
            <a:r>
              <a:rPr lang="en-US" sz="1200" b="0" i="0">
                <a:effectLst/>
                <a:latin typeface="Calibri" panose="020F0502020204030204" pitchFamily="34" charset="0"/>
              </a:rPr>
              <a:t>CC licensing information (AC, MB)</a:t>
            </a:r>
            <a:endParaRPr lang="en-US" b="0" i="0">
              <a:effectLst/>
              <a:latin typeface="Calibri" panose="020F0502020204030204" pitchFamily="34" charset="0"/>
            </a:endParaRPr>
          </a:p>
          <a:p>
            <a:pPr algn="l" rtl="0" fontAlgn="base">
              <a:buFont typeface="+mj-lt"/>
              <a:buAutoNum type="arabicPeriod"/>
            </a:pPr>
            <a:r>
              <a:rPr lang="en-US" sz="1200" b="0" i="0">
                <a:solidFill>
                  <a:srgbClr val="000000"/>
                </a:solidFill>
                <a:effectLst/>
                <a:latin typeface="Calibri" panose="020F0502020204030204" pitchFamily="34" charset="0"/>
              </a:rPr>
              <a:t>Images, data visualization, diagrams  </a:t>
            </a:r>
          </a:p>
          <a:p>
            <a:pPr algn="l" rtl="0" fontAlgn="base">
              <a:buFont typeface="+mj-lt"/>
              <a:buAutoNum type="arabicPeriod"/>
            </a:pPr>
            <a:r>
              <a:rPr lang="en-US" sz="1200" b="1" i="0">
                <a:solidFill>
                  <a:srgbClr val="000000"/>
                </a:solidFill>
                <a:effectLst/>
                <a:latin typeface="Calibri" panose="020F0502020204030204" pitchFamily="34" charset="0"/>
              </a:rPr>
              <a:t>Attribution and citation include templates  </a:t>
            </a:r>
          </a:p>
          <a:p>
            <a:endParaRPr lang="en-US"/>
          </a:p>
          <a:p>
            <a:r>
              <a:rPr lang="en-US"/>
              <a:t>https://www.cccoer.org/webinar/finding-professional-development-resources-for-oer-adoption-and-creation/ </a:t>
            </a:r>
          </a:p>
        </p:txBody>
      </p:sp>
      <p:sp>
        <p:nvSpPr>
          <p:cNvPr id="4" name="Slide Number Placeholder 3"/>
          <p:cNvSpPr>
            <a:spLocks noGrp="1"/>
          </p:cNvSpPr>
          <p:nvPr>
            <p:ph type="sldNum" sz="quarter" idx="5"/>
          </p:nvPr>
        </p:nvSpPr>
        <p:spPr/>
        <p:txBody>
          <a:bodyPr/>
          <a:lstStyle/>
          <a:p>
            <a:fld id="{FEBD1E3C-7BF8-4E1F-AAC9-B09CA0F99935}" type="slidenum">
              <a:rPr lang="en-US" smtClean="0"/>
              <a:t>2</a:t>
            </a:fld>
            <a:endParaRPr lang="en-US"/>
          </a:p>
        </p:txBody>
      </p:sp>
    </p:spTree>
    <p:extLst>
      <p:ext uri="{BB962C8B-B14F-4D97-AF65-F5344CB8AC3E}">
        <p14:creationId xmlns:p14="http://schemas.microsoft.com/office/powerpoint/2010/main" val="3638428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https://sites.google.com/austincc.edu/texaslearnoer/module-1-introduction-to-this-course</a:t>
            </a:r>
          </a:p>
          <a:p>
            <a:endParaRPr lang="en-US"/>
          </a:p>
          <a:p>
            <a:r>
              <a:rPr lang="en-US"/>
              <a:t>https://docs.google.com/document/d/133dtlMmabF_UNJFaTf0XuswMV6m1ppWPXDVR5otii_Q/edit#heading=h.3jgxr6ltl0sk</a:t>
            </a:r>
          </a:p>
        </p:txBody>
      </p:sp>
      <p:sp>
        <p:nvSpPr>
          <p:cNvPr id="4" name="Slide Number Placeholder 3"/>
          <p:cNvSpPr>
            <a:spLocks noGrp="1"/>
          </p:cNvSpPr>
          <p:nvPr>
            <p:ph type="sldNum" sz="quarter" idx="5"/>
          </p:nvPr>
        </p:nvSpPr>
        <p:spPr/>
        <p:txBody>
          <a:bodyPr/>
          <a:lstStyle/>
          <a:p>
            <a:fld id="{FEBD1E3C-7BF8-4E1F-AAC9-B09CA0F99935}" type="slidenum">
              <a:rPr lang="en-US" smtClean="0"/>
              <a:t>3</a:t>
            </a:fld>
            <a:endParaRPr lang="en-US"/>
          </a:p>
        </p:txBody>
      </p:sp>
    </p:spTree>
    <p:extLst>
      <p:ext uri="{BB962C8B-B14F-4D97-AF65-F5344CB8AC3E}">
        <p14:creationId xmlns:p14="http://schemas.microsoft.com/office/powerpoint/2010/main" val="1679203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4</a:t>
            </a:fld>
            <a:endParaRPr lang="en-US"/>
          </a:p>
        </p:txBody>
      </p:sp>
    </p:spTree>
    <p:extLst>
      <p:ext uri="{BB962C8B-B14F-4D97-AF65-F5344CB8AC3E}">
        <p14:creationId xmlns:p14="http://schemas.microsoft.com/office/powerpoint/2010/main" val="3868731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5</a:t>
            </a:fld>
            <a:endParaRPr lang="en-US"/>
          </a:p>
        </p:txBody>
      </p:sp>
    </p:spTree>
    <p:extLst>
      <p:ext uri="{BB962C8B-B14F-4D97-AF65-F5344CB8AC3E}">
        <p14:creationId xmlns:p14="http://schemas.microsoft.com/office/powerpoint/2010/main" val="1726370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None/>
            </a:pPr>
            <a:r>
              <a:rPr lang="en-US" b="0" i="0" u="none" strike="noStrike" baseline="0">
                <a:ea typeface="Open Sans" panose="020B0606030504020204" pitchFamily="34" charset="0"/>
                <a:cs typeface="Open Sans" panose="020B0606030504020204" pitchFamily="34" charset="0"/>
              </a:rPr>
              <a:t>Unfortunately, if the copyright owner disagrees with your fair use interpretation, the dispute may have to be resolved by a lawsuit or arbitration. </a:t>
            </a:r>
          </a:p>
          <a:p>
            <a:pPr marL="0" indent="0" algn="l">
              <a:buNone/>
            </a:pPr>
            <a:endParaRPr lang="en-US">
              <a:ea typeface="Open Sans" panose="020B0606030504020204" pitchFamily="34" charset="0"/>
              <a:cs typeface="Open Sans" panose="020B0606030504020204" pitchFamily="34" charset="0"/>
            </a:endParaRPr>
          </a:p>
          <a:p>
            <a:pPr marL="0" indent="0" algn="l">
              <a:buNone/>
            </a:pPr>
            <a:r>
              <a:rPr lang="en-US" b="0" i="0" u="none" strike="noStrike" baseline="0">
                <a:ea typeface="Open Sans" panose="020B0606030504020204" pitchFamily="34" charset="0"/>
                <a:cs typeface="Open Sans" panose="020B0606030504020204" pitchFamily="34" charset="0"/>
              </a:rPr>
              <a:t>If it’s not a fair use, then you are infringing upon the rights of the copyright owner, and you may be putting yourself or the institution at risk. </a:t>
            </a:r>
          </a:p>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6</a:t>
            </a:fld>
            <a:endParaRPr lang="en-US"/>
          </a:p>
        </p:txBody>
      </p:sp>
    </p:spTree>
    <p:extLst>
      <p:ext uri="{BB962C8B-B14F-4D97-AF65-F5344CB8AC3E}">
        <p14:creationId xmlns:p14="http://schemas.microsoft.com/office/powerpoint/2010/main" val="24480249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7</a:t>
            </a:fld>
            <a:endParaRPr lang="en-US"/>
          </a:p>
        </p:txBody>
      </p:sp>
    </p:spTree>
    <p:extLst>
      <p:ext uri="{BB962C8B-B14F-4D97-AF65-F5344CB8AC3E}">
        <p14:creationId xmlns:p14="http://schemas.microsoft.com/office/powerpoint/2010/main" val="1448004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8</a:t>
            </a:fld>
            <a:endParaRPr lang="en-US"/>
          </a:p>
        </p:txBody>
      </p:sp>
    </p:spTree>
    <p:extLst>
      <p:ext uri="{BB962C8B-B14F-4D97-AF65-F5344CB8AC3E}">
        <p14:creationId xmlns:p14="http://schemas.microsoft.com/office/powerpoint/2010/main" val="2335054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9</a:t>
            </a:fld>
            <a:endParaRPr lang="en-US"/>
          </a:p>
        </p:txBody>
      </p:sp>
    </p:spTree>
    <p:extLst>
      <p:ext uri="{BB962C8B-B14F-4D97-AF65-F5344CB8AC3E}">
        <p14:creationId xmlns:p14="http://schemas.microsoft.com/office/powerpoint/2010/main" val="1656231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ACDFD-B5E3-4126-984E-9302ED2FA5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9360B9-3076-449F-8980-EBE192002D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9187306-99DD-4D8B-8DF3-B1AA48599143}"/>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5" name="Footer Placeholder 4">
            <a:extLst>
              <a:ext uri="{FF2B5EF4-FFF2-40B4-BE49-F238E27FC236}">
                <a16:creationId xmlns:a16="http://schemas.microsoft.com/office/drawing/2014/main" id="{9650DB8C-E93C-4E1A-B246-518FFC5B20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AD211F-8ACA-473D-99C2-0FFA336EE835}"/>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3133650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F8718-09DD-4619-9C2A-A39A401080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1E1288-3C98-4AC1-8F6A-789D51EC02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6DA673-F885-4145-ACBE-0C7ECECFD204}"/>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5" name="Footer Placeholder 4">
            <a:extLst>
              <a:ext uri="{FF2B5EF4-FFF2-40B4-BE49-F238E27FC236}">
                <a16:creationId xmlns:a16="http://schemas.microsoft.com/office/drawing/2014/main" id="{474CE520-975A-41E1-BF14-2DA17F05AA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1DA5C1-C5E7-4289-86D1-D4A5755CB352}"/>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4015428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1E9874-34D3-49E0-9143-D414417CFD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2DD21A-6CB3-4E12-86CF-6FC38BA012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C411D8-EE54-4A30-AD72-547EB396A342}"/>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5" name="Footer Placeholder 4">
            <a:extLst>
              <a:ext uri="{FF2B5EF4-FFF2-40B4-BE49-F238E27FC236}">
                <a16:creationId xmlns:a16="http://schemas.microsoft.com/office/drawing/2014/main" id="{D94D7376-49CA-47E5-B790-7D4390C8B0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78D1E2-8E51-48DE-B9E6-3960140060F4}"/>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2470030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1BA2A-6EF2-46B7-B8AB-5416E338F5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BC95F2-9796-47C1-9D6C-3C3C898591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E89B1F-D742-45FC-A71D-1E3EFAA9DADA}"/>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5" name="Footer Placeholder 4">
            <a:extLst>
              <a:ext uri="{FF2B5EF4-FFF2-40B4-BE49-F238E27FC236}">
                <a16:creationId xmlns:a16="http://schemas.microsoft.com/office/drawing/2014/main" id="{59DCC9B2-BC84-46EF-A660-53E8F1FD1B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F66767-CEE9-49BE-AF7E-B9A7DD8798AF}"/>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150550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B70C1-E154-4658-A7A4-AD15D31038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79EB2E-BB02-4926-A611-626A28A0A7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6EC854-1E25-484B-81B3-C60E71710FFF}"/>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5" name="Footer Placeholder 4">
            <a:extLst>
              <a:ext uri="{FF2B5EF4-FFF2-40B4-BE49-F238E27FC236}">
                <a16:creationId xmlns:a16="http://schemas.microsoft.com/office/drawing/2014/main" id="{CDF4B15D-0AC2-4BA4-86DC-3E93E54EAF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CF7349-E0B3-45FF-8BAE-084BB0C50BED}"/>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1440382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2BD86-D77E-4578-AC70-D63CE43F56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23A60D-EB17-44FE-A5AF-93D80C0300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776949-6DD9-4073-822B-2516FB8F47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19F6F4-4602-42F4-8B0B-ED8FAC5304C0}"/>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6" name="Footer Placeholder 5">
            <a:extLst>
              <a:ext uri="{FF2B5EF4-FFF2-40B4-BE49-F238E27FC236}">
                <a16:creationId xmlns:a16="http://schemas.microsoft.com/office/drawing/2014/main" id="{AF1ABA5B-19C6-4A5A-AC7F-04A389ABB1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D70CED-FED1-4D09-AF70-8ED67956F9EE}"/>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253098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B6B3A-6234-401E-9CEC-E1CE8E1C47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993B54-07DC-45DA-B668-3612705BF7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F1E757-6BAC-4D6A-A95A-7B7F42B9D5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9C04ED-635E-418F-8794-33A55BBC25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BD42EE-AA5D-4615-8F8E-F54A98E9EB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B496FD-2CBB-4185-90F6-42AA78B69D49}"/>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8" name="Footer Placeholder 7">
            <a:extLst>
              <a:ext uri="{FF2B5EF4-FFF2-40B4-BE49-F238E27FC236}">
                <a16:creationId xmlns:a16="http://schemas.microsoft.com/office/drawing/2014/main" id="{E74BB13B-0032-4E59-98DC-81F744ABCF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3DC613B-3FC6-4C26-9B5E-C33C820776ED}"/>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2802105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B3DE9-429E-4153-90D8-8205569E250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76D09A-7C8A-4F8C-9EE8-F459ADBAE7B9}"/>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4" name="Footer Placeholder 3">
            <a:extLst>
              <a:ext uri="{FF2B5EF4-FFF2-40B4-BE49-F238E27FC236}">
                <a16:creationId xmlns:a16="http://schemas.microsoft.com/office/drawing/2014/main" id="{39A11D2B-162F-479B-B3FA-A291D8FD92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A261C6-C46D-48D5-A9B9-8A2EC2270ED6}"/>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3828593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DB92C9-4DD2-4A53-819B-3033796BAFFE}"/>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3" name="Footer Placeholder 2">
            <a:extLst>
              <a:ext uri="{FF2B5EF4-FFF2-40B4-BE49-F238E27FC236}">
                <a16:creationId xmlns:a16="http://schemas.microsoft.com/office/drawing/2014/main" id="{69FB85DB-51D3-46CE-8A7C-299EFD4BDC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39830E-CFED-444E-B939-E4E184232872}"/>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4046378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2FD61-8299-4EAC-9723-66CE73D26D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4930AA-BF78-46B3-9B9B-BE1F32D6CD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485860-5C84-42BC-A636-1717C8E0B9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62334F-7F6F-4450-BDE5-C45FE4845113}"/>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6" name="Footer Placeholder 5">
            <a:extLst>
              <a:ext uri="{FF2B5EF4-FFF2-40B4-BE49-F238E27FC236}">
                <a16:creationId xmlns:a16="http://schemas.microsoft.com/office/drawing/2014/main" id="{7A10A023-1B24-406E-BD56-A6D7D2D0CD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BC3E6A-585A-4DC9-B4CC-C2F438710122}"/>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3805777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8A60B-FC2D-4111-AFC7-B71EDAEEB8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FC93473-6A77-4A11-9A08-719CF107E8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A9EDA0-9C5C-4295-8252-F131577536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C96D1D-106B-417A-A530-5B7010A495BC}"/>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6" name="Footer Placeholder 5">
            <a:extLst>
              <a:ext uri="{FF2B5EF4-FFF2-40B4-BE49-F238E27FC236}">
                <a16:creationId xmlns:a16="http://schemas.microsoft.com/office/drawing/2014/main" id="{49729E4C-8D53-4226-8177-4648CC50A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E9E11E-0207-4F75-B4DC-135DDC3A5EE1}"/>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3805777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39EDFD-A0E9-49B3-BA45-B6F2E7B050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5DD2A7-8FF8-4918-9AF7-488F256B5A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45BDD1-4A48-40EA-A31F-5A40A918D5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70FB2E-E914-424C-A8B9-DEF57F60F24D}" type="datetimeFigureOut">
              <a:rPr lang="en-US" smtClean="0"/>
              <a:t>2/16/2022</a:t>
            </a:fld>
            <a:endParaRPr lang="en-US"/>
          </a:p>
        </p:txBody>
      </p:sp>
      <p:sp>
        <p:nvSpPr>
          <p:cNvPr id="5" name="Footer Placeholder 4">
            <a:extLst>
              <a:ext uri="{FF2B5EF4-FFF2-40B4-BE49-F238E27FC236}">
                <a16:creationId xmlns:a16="http://schemas.microsoft.com/office/drawing/2014/main" id="{5344935C-32B6-4ACA-A6CA-BA7C6434EB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6CA9EE-7D9B-447B-AB85-09D6DA3664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25F8C1-D296-45BA-916A-7FE98B8EDE15}" type="slidenum">
              <a:rPr lang="en-US" smtClean="0"/>
              <a:t>‹#›</a:t>
            </a:fld>
            <a:endParaRPr lang="en-US"/>
          </a:p>
        </p:txBody>
      </p:sp>
    </p:spTree>
    <p:extLst>
      <p:ext uri="{BB962C8B-B14F-4D97-AF65-F5344CB8AC3E}">
        <p14:creationId xmlns:p14="http://schemas.microsoft.com/office/powerpoint/2010/main" val="1124891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ites.google.com/austincc.edu/texaslearnoer/module-1-introduction-to-this-cours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creativecommons.org/licenses/by-nc/4.0/" TargetMode="External"/><Relationship Id="rId4" Type="http://schemas.openxmlformats.org/officeDocument/2006/relationships/hyperlink" Target="http://creativecommons.org/licenses/by/4.0/"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hyperlink" Target="http://creativecommons.org/licenses/by/4.0" TargetMode="External"/><Relationship Id="rId4" Type="http://schemas.openxmlformats.org/officeDocument/2006/relationships/hyperlink" Target="https://commons.wikimedia.org/wiki/File:Creative_commons_license_spectrum.svg"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images.nasa.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copyright.cornell.edu/publicdomain" TargetMode="External"/><Relationship Id="rId5" Type="http://schemas.openxmlformats.org/officeDocument/2006/relationships/hyperlink" Target="https://www.pexels.com/public-domain-images" TargetMode="External"/><Relationship Id="rId4" Type="http://schemas.openxmlformats.org/officeDocument/2006/relationships/hyperlink" Target="https://babel.hathitrust.org/cgi/pt?id=uva.x000888807;view=1up;seq=9"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hyperlink" Target="http://creativecommons.org/licenses/by/4.0" TargetMode="External"/><Relationship Id="rId4" Type="http://schemas.openxmlformats.org/officeDocument/2006/relationships/hyperlink" Target="https://commons.wikimedia.org/wiki/File:Difference_between_open_license,_public_domain_and_all_rights_reserved_copyright.png"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youtu.be/6DEu-cVYcI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youtu.be/cHqB0OTNHh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25E27-FD17-42F5-8490-A676CADF401B}"/>
              </a:ext>
            </a:extLst>
          </p:cNvPr>
          <p:cNvSpPr>
            <a:spLocks noGrp="1"/>
          </p:cNvSpPr>
          <p:nvPr>
            <p:ph type="title"/>
          </p:nvPr>
        </p:nvSpPr>
        <p:spPr/>
        <p:txBody>
          <a:bodyPr/>
          <a:lstStyle/>
          <a:p>
            <a:r>
              <a:rPr lang="en-US"/>
              <a:t>OTC OER Training</a:t>
            </a:r>
          </a:p>
        </p:txBody>
      </p:sp>
      <p:sp>
        <p:nvSpPr>
          <p:cNvPr id="3" name="Content Placeholder 2">
            <a:extLst>
              <a:ext uri="{FF2B5EF4-FFF2-40B4-BE49-F238E27FC236}">
                <a16:creationId xmlns:a16="http://schemas.microsoft.com/office/drawing/2014/main" id="{4BB0F008-89E3-4D07-810D-544EE3ACEC55}"/>
              </a:ext>
            </a:extLst>
          </p:cNvPr>
          <p:cNvSpPr>
            <a:spLocks noGrp="1"/>
          </p:cNvSpPr>
          <p:nvPr>
            <p:ph idx="1"/>
          </p:nvPr>
        </p:nvSpPr>
        <p:spPr/>
        <p:txBody>
          <a:bodyPr>
            <a:normAutofit fontScale="92500" lnSpcReduction="10000"/>
          </a:bodyPr>
          <a:lstStyle/>
          <a:p>
            <a:pPr marL="0" indent="0">
              <a:buNone/>
            </a:pPr>
            <a:r>
              <a:rPr lang="en-US"/>
              <a:t>Module 1: Understanding OER</a:t>
            </a:r>
          </a:p>
          <a:p>
            <a:pPr marL="0" indent="0">
              <a:buNone/>
            </a:pPr>
            <a:r>
              <a:rPr lang="en-US"/>
              <a:t>Module 2: Open Licensing</a:t>
            </a:r>
          </a:p>
          <a:p>
            <a:pPr marL="0" indent="0">
              <a:buNone/>
            </a:pPr>
            <a:r>
              <a:rPr lang="en-US"/>
              <a:t>Module 3: Creative Commons Licensing </a:t>
            </a:r>
          </a:p>
          <a:p>
            <a:pPr marL="0" indent="0">
              <a:buNone/>
            </a:pPr>
            <a:r>
              <a:rPr lang="en-US"/>
              <a:t>Module 4: Adapting, Creating, &amp; Sharing OER</a:t>
            </a:r>
          </a:p>
          <a:p>
            <a:pPr marL="0" indent="0">
              <a:buNone/>
            </a:pPr>
            <a:endParaRPr lang="en-US"/>
          </a:p>
          <a:p>
            <a:pPr marL="0" indent="0">
              <a:buNone/>
            </a:pPr>
            <a:endParaRPr lang="en-US"/>
          </a:p>
          <a:p>
            <a:pPr marL="0" indent="0">
              <a:buNone/>
            </a:pPr>
            <a:endParaRPr lang="en-US"/>
          </a:p>
          <a:p>
            <a:pPr marL="0" indent="0">
              <a:buNone/>
            </a:pPr>
            <a:r>
              <a:rPr lang="en-US" sz="2400" i="1"/>
              <a:t>OTC OER Training 2021</a:t>
            </a:r>
            <a:r>
              <a:rPr lang="en-US" sz="2400"/>
              <a:t> adapted from </a:t>
            </a:r>
            <a:r>
              <a:rPr lang="en-US" sz="2400" i="1">
                <a:effectLst/>
                <a:ea typeface="Open Sans" panose="020B0606030504020204" pitchFamily="34" charset="0"/>
                <a:hlinkClick r:id="rId3"/>
              </a:rPr>
              <a:t>Texas Learn OER</a:t>
            </a:r>
            <a:r>
              <a:rPr lang="en-US" sz="2400">
                <a:effectLst/>
                <a:ea typeface="Open Sans" panose="020B0606030504020204" pitchFamily="34" charset="0"/>
                <a:hlinkClick r:id="rId3"/>
              </a:rPr>
              <a:t> </a:t>
            </a:r>
            <a:r>
              <a:rPr lang="en-US" sz="2400">
                <a:effectLst/>
                <a:ea typeface="Open Sans" panose="020B0606030504020204" pitchFamily="34" charset="0"/>
              </a:rPr>
              <a:t>by Carrie Gits for </a:t>
            </a:r>
            <a:r>
              <a:rPr lang="en-US" sz="2400" err="1">
                <a:effectLst/>
                <a:ea typeface="Open Sans" panose="020B0606030504020204" pitchFamily="34" charset="0"/>
              </a:rPr>
              <a:t>DigiTex</a:t>
            </a:r>
            <a:r>
              <a:rPr lang="en-US" sz="2400">
                <a:effectLst/>
                <a:ea typeface="Open Sans" panose="020B0606030504020204" pitchFamily="34" charset="0"/>
              </a:rPr>
              <a:t> under a </a:t>
            </a:r>
            <a:r>
              <a:rPr lang="en-US" sz="2400" u="sng">
                <a:solidFill>
                  <a:srgbClr val="1155CC"/>
                </a:solidFill>
                <a:effectLst/>
                <a:ea typeface="Open Sans" panose="020B0606030504020204" pitchFamily="34" charset="0"/>
                <a:hlinkClick r:id="rId4"/>
              </a:rPr>
              <a:t>Creative Commons Attribution 4.0 International License</a:t>
            </a:r>
            <a:r>
              <a:rPr lang="en-US" sz="2400">
                <a:effectLst/>
                <a:ea typeface="Open Sans" panose="020B0606030504020204" pitchFamily="34" charset="0"/>
              </a:rPr>
              <a:t> (CC BY) and is licensed under a </a:t>
            </a:r>
            <a:r>
              <a:rPr kumimoji="0" lang="en-US" altLang="en-US" sz="2400" b="0" i="0" u="none" strike="noStrike" cap="none" normalizeH="0" baseline="0">
                <a:ln>
                  <a:noFill/>
                </a:ln>
                <a:solidFill>
                  <a:srgbClr val="049CCF"/>
                </a:solidFill>
                <a:effectLst/>
                <a:latin typeface="Source Sans Pro" panose="020B0503030403020204" pitchFamily="34" charset="0"/>
                <a:hlinkClick r:id="rId5"/>
              </a:rPr>
              <a:t>Creative Commons Attribution-</a:t>
            </a:r>
            <a:r>
              <a:rPr kumimoji="0" lang="en-US" altLang="en-US" sz="2400" b="0" i="0" u="none" strike="noStrike" cap="none" normalizeH="0" baseline="0" err="1">
                <a:ln>
                  <a:noFill/>
                </a:ln>
                <a:solidFill>
                  <a:srgbClr val="049CCF"/>
                </a:solidFill>
                <a:effectLst/>
                <a:latin typeface="Source Sans Pro" panose="020B0503030403020204" pitchFamily="34" charset="0"/>
                <a:hlinkClick r:id="rId5"/>
              </a:rPr>
              <a:t>NonCommercial</a:t>
            </a:r>
            <a:r>
              <a:rPr kumimoji="0" lang="en-US" altLang="en-US" sz="2400" b="0" i="0" u="none" strike="noStrike" cap="none" normalizeH="0" baseline="0">
                <a:ln>
                  <a:noFill/>
                </a:ln>
                <a:solidFill>
                  <a:srgbClr val="049CCF"/>
                </a:solidFill>
                <a:effectLst/>
                <a:latin typeface="Source Sans Pro" panose="020B0503030403020204" pitchFamily="34" charset="0"/>
                <a:hlinkClick r:id="rId5"/>
              </a:rPr>
              <a:t> 4.0 International License</a:t>
            </a:r>
            <a:r>
              <a:rPr lang="en-US" altLang="en-US" sz="2400">
                <a:solidFill>
                  <a:srgbClr val="464646"/>
                </a:solidFill>
                <a:latin typeface="Source Sans Pro" panose="020B0503030403020204" pitchFamily="34" charset="0"/>
              </a:rPr>
              <a:t> </a:t>
            </a:r>
            <a:r>
              <a:rPr lang="fr-FR" sz="2400">
                <a:effectLst/>
                <a:ea typeface="Open Sans" panose="020B0606030504020204" pitchFamily="34" charset="0"/>
              </a:rPr>
              <a:t>(CC BY-NC 4.0). </a:t>
            </a:r>
            <a:endParaRPr lang="en-US" sz="2400">
              <a:effectLst/>
              <a:ea typeface="Arial" panose="020B0604020202020204" pitchFamily="34" charset="0"/>
            </a:endParaRPr>
          </a:p>
        </p:txBody>
      </p:sp>
      <p:pic>
        <p:nvPicPr>
          <p:cNvPr id="1026" name="Picture 2" descr="Creative Commons License">
            <a:hlinkClick r:id="rId5"/>
            <a:extLst>
              <a:ext uri="{FF2B5EF4-FFF2-40B4-BE49-F238E27FC236}">
                <a16:creationId xmlns:a16="http://schemas.microsoft.com/office/drawing/2014/main" id="{CA3F97B4-F4D2-4E57-81A6-40C8AE9BECA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4380005"/>
            <a:ext cx="1442656" cy="508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2746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8.png" descr="Top of spectrum shows public domain. Bottom shows all rights reserved. Left side indicates the uses allowed. Right side the license components. ">
            <a:extLst>
              <a:ext uri="{FF2B5EF4-FFF2-40B4-BE49-F238E27FC236}">
                <a16:creationId xmlns:a16="http://schemas.microsoft.com/office/drawing/2014/main" id="{C3CA74FF-A65F-4BA5-BCF3-275CE83FA0AD}"/>
              </a:ext>
            </a:extLst>
          </p:cNvPr>
          <p:cNvPicPr/>
          <p:nvPr/>
        </p:nvPicPr>
        <p:blipFill>
          <a:blip r:embed="rId3"/>
          <a:srcRect/>
          <a:stretch>
            <a:fillRect/>
          </a:stretch>
        </p:blipFill>
        <p:spPr>
          <a:xfrm>
            <a:off x="445477" y="208072"/>
            <a:ext cx="5058508" cy="6441855"/>
          </a:xfrm>
          <a:prstGeom prst="rect">
            <a:avLst/>
          </a:prstGeom>
          <a:ln/>
        </p:spPr>
      </p:pic>
      <p:sp>
        <p:nvSpPr>
          <p:cNvPr id="4" name="TextBox 3">
            <a:extLst>
              <a:ext uri="{FF2B5EF4-FFF2-40B4-BE49-F238E27FC236}">
                <a16:creationId xmlns:a16="http://schemas.microsoft.com/office/drawing/2014/main" id="{80F2EF99-D7BF-4EFE-A87C-09CC42F83646}"/>
              </a:ext>
            </a:extLst>
          </p:cNvPr>
          <p:cNvSpPr txBox="1"/>
          <p:nvPr/>
        </p:nvSpPr>
        <p:spPr>
          <a:xfrm>
            <a:off x="5877658" y="5941976"/>
            <a:ext cx="6093068" cy="707951"/>
          </a:xfrm>
          <a:prstGeom prst="rect">
            <a:avLst/>
          </a:prstGeom>
          <a:noFill/>
        </p:spPr>
        <p:txBody>
          <a:bodyPr wrap="square">
            <a:spAutoFit/>
          </a:bodyPr>
          <a:lstStyle/>
          <a:p>
            <a:pPr marL="0" marR="0" algn="ctr">
              <a:lnSpc>
                <a:spcPct val="115000"/>
              </a:lnSpc>
              <a:spcBef>
                <a:spcPts val="600"/>
              </a:spcBef>
              <a:spcAft>
                <a:spcPts val="600"/>
              </a:spcAft>
            </a:pPr>
            <a:r>
              <a:rPr lang="en-US" sz="1800">
                <a:solidFill>
                  <a:srgbClr val="0000FF"/>
                </a:solidFill>
                <a:effectLst/>
                <a:highlight>
                  <a:srgbClr val="FFFFFF"/>
                </a:highlight>
                <a:latin typeface="Open Sans" panose="020B0606030504020204" pitchFamily="34" charset="0"/>
                <a:ea typeface="Open Sans" panose="020B0606030504020204" pitchFamily="34" charset="0"/>
                <a:hlinkClick r:id="rId4"/>
              </a:rPr>
              <a:t>"Creative commons license spectrum"</a:t>
            </a:r>
            <a:r>
              <a:rPr lang="en-US" sz="1800">
                <a:effectLst/>
                <a:highlight>
                  <a:srgbClr val="FFFFFF"/>
                </a:highlight>
                <a:latin typeface="Open Sans" panose="020B0606030504020204" pitchFamily="34" charset="0"/>
                <a:ea typeface="Open Sans" panose="020B0606030504020204" pitchFamily="34" charset="0"/>
              </a:rPr>
              <a:t> by </a:t>
            </a:r>
            <a:r>
              <a:rPr lang="en-US" sz="1800" err="1">
                <a:solidFill>
                  <a:srgbClr val="0000FF"/>
                </a:solidFill>
                <a:effectLst/>
                <a:highlight>
                  <a:srgbClr val="FFFFFF"/>
                </a:highlight>
                <a:latin typeface="Open Sans" panose="020B0606030504020204" pitchFamily="34" charset="0"/>
                <a:ea typeface="Open Sans" panose="020B0606030504020204" pitchFamily="34" charset="0"/>
              </a:rPr>
              <a:t>Shaddim</a:t>
            </a:r>
            <a:r>
              <a:rPr lang="en-US" sz="1800">
                <a:effectLst/>
                <a:highlight>
                  <a:srgbClr val="FFFFFF"/>
                </a:highlight>
                <a:latin typeface="Open Sans" panose="020B0606030504020204" pitchFamily="34" charset="0"/>
                <a:ea typeface="Open Sans" panose="020B0606030504020204" pitchFamily="34" charset="0"/>
              </a:rPr>
              <a:t> is licensed under </a:t>
            </a:r>
            <a:r>
              <a:rPr lang="en-US" sz="1800">
                <a:solidFill>
                  <a:srgbClr val="0000FF"/>
                </a:solidFill>
                <a:effectLst/>
                <a:highlight>
                  <a:srgbClr val="FFFFFF"/>
                </a:highlight>
                <a:latin typeface="Open Sans" panose="020B0606030504020204" pitchFamily="34" charset="0"/>
                <a:ea typeface="Open Sans" panose="020B0606030504020204" pitchFamily="34" charset="0"/>
                <a:hlinkClick r:id="rId5"/>
              </a:rPr>
              <a:t>CC BY 4.0</a:t>
            </a:r>
            <a:endParaRPr lang="en-US" sz="2400">
              <a:effectLst/>
              <a:latin typeface="Arial" panose="020B0604020202020204" pitchFamily="34" charset="0"/>
              <a:ea typeface="Arial" panose="020B0604020202020204" pitchFamily="34" charset="0"/>
            </a:endParaRPr>
          </a:p>
        </p:txBody>
      </p:sp>
      <p:sp>
        <p:nvSpPr>
          <p:cNvPr id="6" name="TextBox 5">
            <a:extLst>
              <a:ext uri="{FF2B5EF4-FFF2-40B4-BE49-F238E27FC236}">
                <a16:creationId xmlns:a16="http://schemas.microsoft.com/office/drawing/2014/main" id="{E83A29FB-99A8-4FF3-9EB6-FBBF7DA109E0}"/>
              </a:ext>
            </a:extLst>
          </p:cNvPr>
          <p:cNvSpPr txBox="1"/>
          <p:nvPr/>
        </p:nvSpPr>
        <p:spPr>
          <a:xfrm>
            <a:off x="5877658" y="2656287"/>
            <a:ext cx="6093068" cy="1545423"/>
          </a:xfrm>
          <a:prstGeom prst="rect">
            <a:avLst/>
          </a:prstGeom>
          <a:noFill/>
        </p:spPr>
        <p:txBody>
          <a:bodyPr wrap="square">
            <a:spAutoFit/>
          </a:bodyPr>
          <a:lstStyle/>
          <a:p>
            <a:pPr marL="0" marR="0">
              <a:lnSpc>
                <a:spcPct val="115000"/>
              </a:lnSpc>
              <a:spcBef>
                <a:spcPts val="0"/>
              </a:spcBef>
              <a:spcAft>
                <a:spcPts val="1100"/>
              </a:spcAft>
            </a:pPr>
            <a:r>
              <a:rPr lang="en-US" sz="2800">
                <a:solidFill>
                  <a:srgbClr val="000000"/>
                </a:solidFill>
                <a:effectLst/>
                <a:latin typeface="Open Sans" panose="020B0606030504020204" pitchFamily="34" charset="0"/>
                <a:ea typeface="Open Sans" panose="020B0606030504020204" pitchFamily="34" charset="0"/>
              </a:rPr>
              <a:t>As you search for OER, you will become familiar with the markings of each copyright type.</a:t>
            </a:r>
            <a:endParaRPr lang="en-US" sz="280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3933396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35476-AE60-428C-A6A2-4A9001528DD5}"/>
              </a:ext>
            </a:extLst>
          </p:cNvPr>
          <p:cNvSpPr>
            <a:spLocks noGrp="1"/>
          </p:cNvSpPr>
          <p:nvPr>
            <p:ph type="title"/>
          </p:nvPr>
        </p:nvSpPr>
        <p:spPr/>
        <p:txBody>
          <a:bodyPr/>
          <a:lstStyle/>
          <a:p>
            <a:r>
              <a:rPr lang="en-US"/>
              <a:t>What is the Public Domain?</a:t>
            </a:r>
          </a:p>
        </p:txBody>
      </p:sp>
      <p:sp>
        <p:nvSpPr>
          <p:cNvPr id="3" name="Content Placeholder 2">
            <a:extLst>
              <a:ext uri="{FF2B5EF4-FFF2-40B4-BE49-F238E27FC236}">
                <a16:creationId xmlns:a16="http://schemas.microsoft.com/office/drawing/2014/main" id="{5E09D2A0-5320-4C3E-8FAD-BF6AE85923C9}"/>
              </a:ext>
            </a:extLst>
          </p:cNvPr>
          <p:cNvSpPr>
            <a:spLocks noGrp="1"/>
          </p:cNvSpPr>
          <p:nvPr>
            <p:ph idx="1"/>
          </p:nvPr>
        </p:nvSpPr>
        <p:spPr/>
        <p:txBody>
          <a:bodyPr>
            <a:normAutofit/>
          </a:bodyPr>
          <a:lstStyle/>
          <a:p>
            <a:pPr marL="0" indent="0">
              <a:lnSpc>
                <a:spcPct val="115000"/>
              </a:lnSpc>
              <a:spcBef>
                <a:spcPts val="600"/>
              </a:spcBef>
              <a:spcAft>
                <a:spcPts val="600"/>
              </a:spcAft>
              <a:buNone/>
              <a:tabLst>
                <a:tab pos="3095625" algn="l"/>
              </a:tabLst>
            </a:pPr>
            <a:r>
              <a:rPr lang="en-US" sz="2000">
                <a:effectLst/>
                <a:ea typeface="Open Sans" panose="020B0606030504020204" pitchFamily="34" charset="0"/>
              </a:rPr>
              <a:t>A public domain work is a creative work that is not protected by copyright, which means it’s free for you to use without permission. Works in the public domain are those for which intellectual property rights have expired, have been forfeited, or are inapplicable.</a:t>
            </a:r>
            <a:endParaRPr lang="en-US" sz="2000">
              <a:effectLst/>
              <a:ea typeface="Arial" panose="020B0604020202020204" pitchFamily="34" charset="0"/>
            </a:endParaRPr>
          </a:p>
          <a:p>
            <a:pPr marL="0" indent="0">
              <a:lnSpc>
                <a:spcPct val="115000"/>
              </a:lnSpc>
              <a:spcBef>
                <a:spcPts val="600"/>
              </a:spcBef>
              <a:spcAft>
                <a:spcPts val="600"/>
              </a:spcAft>
              <a:buNone/>
              <a:tabLst>
                <a:tab pos="3095625" algn="l"/>
              </a:tabLst>
            </a:pPr>
            <a:r>
              <a:rPr lang="en-US" sz="2000">
                <a:effectLst/>
                <a:ea typeface="Open Sans" panose="020B0606030504020204" pitchFamily="34" charset="0"/>
              </a:rPr>
              <a:t>Here are some examples of works in the public domain:</a:t>
            </a:r>
            <a:endParaRPr lang="en-US" sz="2000">
              <a:effectLst/>
              <a:ea typeface="Arial" panose="020B0604020202020204" pitchFamily="34" charset="0"/>
            </a:endParaRPr>
          </a:p>
          <a:p>
            <a:pPr>
              <a:lnSpc>
                <a:spcPct val="115000"/>
              </a:lnSpc>
              <a:spcBef>
                <a:spcPts val="600"/>
              </a:spcBef>
              <a:tabLst>
                <a:tab pos="3095625" algn="l"/>
              </a:tabLst>
            </a:pPr>
            <a:r>
              <a:rPr lang="en-US" sz="2000" u="none" strike="noStrike">
                <a:effectLst/>
                <a:ea typeface="Open Sans" panose="020B0606030504020204" pitchFamily="34" charset="0"/>
              </a:rPr>
              <a:t>Material created by the US Government, </a:t>
            </a:r>
            <a:r>
              <a:rPr lang="en-US" sz="2000" u="none" strike="noStrike">
                <a:solidFill>
                  <a:srgbClr val="1155CC"/>
                </a:solidFill>
                <a:effectLst/>
                <a:ea typeface="Open Sans" panose="020B0606030504020204" pitchFamily="34" charset="0"/>
                <a:hlinkClick r:id="rId3"/>
              </a:rPr>
              <a:t>such as pictures taken by NASA</a:t>
            </a:r>
            <a:endParaRPr lang="en-US" sz="2000" u="none" strike="noStrike">
              <a:effectLst/>
              <a:ea typeface="Arial" panose="020B0604020202020204" pitchFamily="34" charset="0"/>
            </a:endParaRPr>
          </a:p>
          <a:p>
            <a:pPr>
              <a:lnSpc>
                <a:spcPct val="115000"/>
              </a:lnSpc>
              <a:spcBef>
                <a:spcPts val="0"/>
              </a:spcBef>
              <a:tabLst>
                <a:tab pos="3095625" algn="l"/>
              </a:tabLst>
            </a:pPr>
            <a:r>
              <a:rPr lang="en-US" sz="2000" u="none" strike="noStrike">
                <a:effectLst/>
                <a:ea typeface="Open Sans" panose="020B0606030504020204" pitchFamily="34" charset="0"/>
              </a:rPr>
              <a:t>Materials for which Copyright Protection has lapsed, such as “</a:t>
            </a:r>
            <a:r>
              <a:rPr lang="en-US" sz="2000" u="none" strike="noStrike">
                <a:solidFill>
                  <a:srgbClr val="1155CC"/>
                </a:solidFill>
                <a:effectLst/>
                <a:ea typeface="Open Sans" panose="020B0606030504020204" pitchFamily="34" charset="0"/>
                <a:hlinkClick r:id="rId4"/>
              </a:rPr>
              <a:t>New Hampshire</a:t>
            </a:r>
            <a:r>
              <a:rPr lang="en-US" sz="2000" u="none" strike="noStrike">
                <a:effectLst/>
                <a:ea typeface="Open Sans" panose="020B0606030504020204" pitchFamily="34" charset="0"/>
              </a:rPr>
              <a:t>” by Robert Frost</a:t>
            </a:r>
            <a:endParaRPr lang="en-US" sz="2000" u="none" strike="noStrike">
              <a:effectLst/>
              <a:ea typeface="Arial" panose="020B0604020202020204" pitchFamily="34" charset="0"/>
            </a:endParaRPr>
          </a:p>
          <a:p>
            <a:pPr>
              <a:lnSpc>
                <a:spcPct val="115000"/>
              </a:lnSpc>
              <a:spcBef>
                <a:spcPts val="0"/>
              </a:spcBef>
              <a:spcAft>
                <a:spcPts val="600"/>
              </a:spcAft>
              <a:tabLst>
                <a:tab pos="3095625" algn="l"/>
              </a:tabLst>
            </a:pPr>
            <a:r>
              <a:rPr lang="en-US" sz="2000" u="none" strike="noStrike">
                <a:effectLst/>
                <a:ea typeface="Open Sans" panose="020B0606030504020204" pitchFamily="34" charset="0"/>
              </a:rPr>
              <a:t>Works released to the public domain when they were created, such as images on </a:t>
            </a:r>
            <a:r>
              <a:rPr lang="en-US" sz="2000" u="none" strike="noStrike" err="1">
                <a:solidFill>
                  <a:srgbClr val="1155CC"/>
                </a:solidFill>
                <a:effectLst/>
                <a:ea typeface="Open Sans" panose="020B0606030504020204" pitchFamily="34" charset="0"/>
                <a:hlinkClick r:id="rId5"/>
              </a:rPr>
              <a:t>Pexels</a:t>
            </a:r>
            <a:endParaRPr lang="en-US" sz="2000" u="none" strike="noStrike">
              <a:effectLst/>
              <a:ea typeface="Arial" panose="020B0604020202020204" pitchFamily="34" charset="0"/>
            </a:endParaRPr>
          </a:p>
          <a:p>
            <a:pPr marL="0" indent="0">
              <a:lnSpc>
                <a:spcPct val="115000"/>
              </a:lnSpc>
              <a:spcBef>
                <a:spcPts val="600"/>
              </a:spcBef>
              <a:spcAft>
                <a:spcPts val="600"/>
              </a:spcAft>
              <a:buNone/>
              <a:tabLst>
                <a:tab pos="3095625" algn="l"/>
              </a:tabLst>
            </a:pPr>
            <a:r>
              <a:rPr lang="en-US" sz="2000" b="0">
                <a:effectLst/>
                <a:ea typeface="Open Sans" panose="020B0606030504020204" pitchFamily="34" charset="0"/>
              </a:rPr>
              <a:t>Determining if a work is in the public domain can be difficult because the terms of copyright protection in the United States have changed over time. The </a:t>
            </a:r>
            <a:r>
              <a:rPr lang="en-US" sz="2000" b="0" u="sng">
                <a:solidFill>
                  <a:srgbClr val="1155CC"/>
                </a:solidFill>
                <a:effectLst/>
                <a:ea typeface="Open Sans" panose="020B0606030504020204" pitchFamily="34" charset="0"/>
                <a:hlinkClick r:id="rId6"/>
              </a:rPr>
              <a:t>Cornell University Library Copyright Information Center</a:t>
            </a:r>
            <a:r>
              <a:rPr lang="en-US" sz="2000" b="0">
                <a:effectLst/>
                <a:ea typeface="Open Sans" panose="020B0606030504020204" pitchFamily="34" charset="0"/>
              </a:rPr>
              <a:t> is a useful tool for understanding what works might fall into the public domain.</a:t>
            </a:r>
            <a:endParaRPr lang="en-US" sz="2000" b="1">
              <a:effectLst/>
              <a:ea typeface="Open Sans" panose="020B0606030504020204" pitchFamily="34" charset="0"/>
            </a:endParaRPr>
          </a:p>
        </p:txBody>
      </p:sp>
    </p:spTree>
    <p:extLst>
      <p:ext uri="{BB962C8B-B14F-4D97-AF65-F5344CB8AC3E}">
        <p14:creationId xmlns:p14="http://schemas.microsoft.com/office/powerpoint/2010/main" val="2816256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46705-9B04-4F3A-B191-338E9EBE35AB}"/>
              </a:ext>
            </a:extLst>
          </p:cNvPr>
          <p:cNvSpPr>
            <a:spLocks noGrp="1"/>
          </p:cNvSpPr>
          <p:nvPr>
            <p:ph type="title"/>
          </p:nvPr>
        </p:nvSpPr>
        <p:spPr/>
        <p:txBody>
          <a:bodyPr/>
          <a:lstStyle/>
          <a:p>
            <a:r>
              <a:rPr lang="en-US"/>
              <a:t>What is the difference between public domain and open license?</a:t>
            </a:r>
          </a:p>
        </p:txBody>
      </p:sp>
      <p:sp>
        <p:nvSpPr>
          <p:cNvPr id="3" name="Content Placeholder 2">
            <a:extLst>
              <a:ext uri="{FF2B5EF4-FFF2-40B4-BE49-F238E27FC236}">
                <a16:creationId xmlns:a16="http://schemas.microsoft.com/office/drawing/2014/main" id="{906A9FCC-2002-45BB-83EC-3CEFA5F2E8D5}"/>
              </a:ext>
            </a:extLst>
          </p:cNvPr>
          <p:cNvSpPr>
            <a:spLocks noGrp="1"/>
          </p:cNvSpPr>
          <p:nvPr>
            <p:ph idx="1"/>
          </p:nvPr>
        </p:nvSpPr>
        <p:spPr/>
        <p:txBody>
          <a:bodyPr/>
          <a:lstStyle/>
          <a:p>
            <a:pPr marL="0" marR="0" indent="0">
              <a:lnSpc>
                <a:spcPct val="115000"/>
              </a:lnSpc>
              <a:spcBef>
                <a:spcPts val="600"/>
              </a:spcBef>
              <a:spcAft>
                <a:spcPts val="600"/>
              </a:spcAft>
              <a:buNone/>
            </a:pPr>
            <a:r>
              <a:rPr lang="en-US" sz="2400">
                <a:effectLst/>
                <a:latin typeface="Open Sans" panose="020B0606030504020204" pitchFamily="34" charset="0"/>
                <a:ea typeface="Open Sans" panose="020B0606030504020204" pitchFamily="34" charset="0"/>
              </a:rPr>
              <a:t>They both grant free access to the materials, but the scope and nature are completely different.</a:t>
            </a:r>
          </a:p>
          <a:p>
            <a:pPr marL="0" marR="0" indent="0">
              <a:lnSpc>
                <a:spcPct val="115000"/>
              </a:lnSpc>
              <a:spcBef>
                <a:spcPts val="600"/>
              </a:spcBef>
              <a:spcAft>
                <a:spcPts val="600"/>
              </a:spcAft>
              <a:buNone/>
            </a:pPr>
            <a:endParaRPr lang="en-US" sz="2400">
              <a:effectLst/>
              <a:latin typeface="Arial" panose="020B0604020202020204" pitchFamily="34" charset="0"/>
              <a:ea typeface="Arial" panose="020B0604020202020204" pitchFamily="34" charset="0"/>
            </a:endParaRPr>
          </a:p>
          <a:p>
            <a:pPr marL="0" marR="0" indent="0">
              <a:lnSpc>
                <a:spcPct val="115000"/>
              </a:lnSpc>
              <a:spcBef>
                <a:spcPts val="600"/>
              </a:spcBef>
              <a:spcAft>
                <a:spcPts val="600"/>
              </a:spcAft>
              <a:buNone/>
            </a:pPr>
            <a:r>
              <a:rPr lang="en-US" sz="2400">
                <a:effectLst/>
                <a:latin typeface="Open Sans" panose="020B0606030504020204" pitchFamily="34" charset="0"/>
                <a:ea typeface="Open Sans" panose="020B0606030504020204" pitchFamily="34" charset="0"/>
              </a:rPr>
              <a:t>Open licensing does recognize clear ownership of intellectual property and the work is still protected under copyright law, whereas works in the public domain are not protected by copyright law. Therefore, users are required to follow the license requirements when using openly licensed materials.</a:t>
            </a:r>
            <a:endParaRPr lang="en-US" sz="2400">
              <a:effectLst/>
              <a:latin typeface="Arial" panose="020B0604020202020204" pitchFamily="34" charset="0"/>
              <a:ea typeface="Arial" panose="020B0604020202020204" pitchFamily="34" charset="0"/>
            </a:endParaRPr>
          </a:p>
          <a:p>
            <a:pPr marL="0" indent="0">
              <a:buNone/>
            </a:pPr>
            <a:endParaRPr lang="en-US"/>
          </a:p>
        </p:txBody>
      </p:sp>
    </p:spTree>
    <p:extLst>
      <p:ext uri="{BB962C8B-B14F-4D97-AF65-F5344CB8AC3E}">
        <p14:creationId xmlns:p14="http://schemas.microsoft.com/office/powerpoint/2010/main" val="1178346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6.png" descr="Diagram illustrates the difference between open license, public domain and all rights reserved copyright.">
            <a:extLst>
              <a:ext uri="{FF2B5EF4-FFF2-40B4-BE49-F238E27FC236}">
                <a16:creationId xmlns:a16="http://schemas.microsoft.com/office/drawing/2014/main" id="{FF0D17F5-5E8D-4DC7-97C2-A90D2A5DA562}"/>
              </a:ext>
            </a:extLst>
          </p:cNvPr>
          <p:cNvPicPr/>
          <p:nvPr/>
        </p:nvPicPr>
        <p:blipFill>
          <a:blip r:embed="rId3"/>
          <a:srcRect/>
          <a:stretch>
            <a:fillRect/>
          </a:stretch>
        </p:blipFill>
        <p:spPr>
          <a:xfrm>
            <a:off x="225858" y="465987"/>
            <a:ext cx="7313971" cy="5926027"/>
          </a:xfrm>
          <a:prstGeom prst="rect">
            <a:avLst/>
          </a:prstGeom>
          <a:ln/>
        </p:spPr>
      </p:pic>
      <p:sp>
        <p:nvSpPr>
          <p:cNvPr id="4" name="TextBox 3">
            <a:extLst>
              <a:ext uri="{FF2B5EF4-FFF2-40B4-BE49-F238E27FC236}">
                <a16:creationId xmlns:a16="http://schemas.microsoft.com/office/drawing/2014/main" id="{8AE8B492-4E62-4C89-ADF0-42559D8E868A}"/>
              </a:ext>
            </a:extLst>
          </p:cNvPr>
          <p:cNvSpPr txBox="1"/>
          <p:nvPr/>
        </p:nvSpPr>
        <p:spPr>
          <a:xfrm>
            <a:off x="7645336" y="940548"/>
            <a:ext cx="4504591" cy="4340419"/>
          </a:xfrm>
          <a:prstGeom prst="rect">
            <a:avLst/>
          </a:prstGeom>
          <a:noFill/>
        </p:spPr>
        <p:txBody>
          <a:bodyPr wrap="square">
            <a:spAutoFit/>
          </a:bodyPr>
          <a:lstStyle/>
          <a:p>
            <a:pPr marL="0" marR="0">
              <a:lnSpc>
                <a:spcPct val="115000"/>
              </a:lnSpc>
              <a:spcBef>
                <a:spcPts val="600"/>
              </a:spcBef>
              <a:spcAft>
                <a:spcPts val="600"/>
              </a:spcAft>
            </a:pPr>
            <a:r>
              <a:rPr lang="en-US" sz="2400">
                <a:effectLst/>
                <a:latin typeface="Open Sans" panose="020B0606030504020204" pitchFamily="34" charset="0"/>
                <a:ea typeface="Open Sans" panose="020B0606030504020204" pitchFamily="34" charset="0"/>
              </a:rPr>
              <a:t>This infographic illustrates the differences between public domain, open license, and all rights reserved copyright.</a:t>
            </a:r>
          </a:p>
          <a:p>
            <a:pPr marL="0" marR="0">
              <a:lnSpc>
                <a:spcPct val="115000"/>
              </a:lnSpc>
              <a:spcBef>
                <a:spcPts val="600"/>
              </a:spcBef>
              <a:spcAft>
                <a:spcPts val="600"/>
              </a:spcAft>
            </a:pPr>
            <a:endParaRPr lang="en-US" sz="1600">
              <a:latin typeface="Open Sans" panose="020B0606030504020204" pitchFamily="34" charset="0"/>
              <a:ea typeface="Open Sans" panose="020B0606030504020204" pitchFamily="34" charset="0"/>
            </a:endParaRPr>
          </a:p>
          <a:p>
            <a:pPr>
              <a:lnSpc>
                <a:spcPct val="115000"/>
              </a:lnSpc>
              <a:spcBef>
                <a:spcPts val="600"/>
              </a:spcBef>
              <a:spcAft>
                <a:spcPts val="600"/>
              </a:spcAft>
            </a:pPr>
            <a:r>
              <a:rPr lang="en-US" sz="2000">
                <a:effectLst/>
                <a:latin typeface="Open Sans" panose="020B0606030504020204" pitchFamily="34" charset="0"/>
                <a:ea typeface="Open Sans" panose="020B0606030504020204" pitchFamily="34" charset="0"/>
                <a:cs typeface="Open Sans" panose="020B0606030504020204" pitchFamily="34" charset="0"/>
              </a:rPr>
              <a:t>Works can be in the public domain if intellectual property rights have expired, have been forfeited, or are inapplicable.</a:t>
            </a:r>
          </a:p>
          <a:p>
            <a:pPr marL="0" marR="0">
              <a:lnSpc>
                <a:spcPct val="115000"/>
              </a:lnSpc>
              <a:spcBef>
                <a:spcPts val="600"/>
              </a:spcBef>
              <a:spcAft>
                <a:spcPts val="600"/>
              </a:spcAft>
            </a:pPr>
            <a:endParaRPr lang="en-US" sz="2400">
              <a:effectLst/>
              <a:latin typeface="Arial" panose="020B0604020202020204" pitchFamily="34" charset="0"/>
              <a:ea typeface="Arial" panose="020B0604020202020204" pitchFamily="34" charset="0"/>
            </a:endParaRPr>
          </a:p>
        </p:txBody>
      </p:sp>
      <p:sp>
        <p:nvSpPr>
          <p:cNvPr id="6" name="TextBox 5">
            <a:extLst>
              <a:ext uri="{FF2B5EF4-FFF2-40B4-BE49-F238E27FC236}">
                <a16:creationId xmlns:a16="http://schemas.microsoft.com/office/drawing/2014/main" id="{41AF3F50-26C7-45B4-AE3E-44FC1170E608}"/>
              </a:ext>
            </a:extLst>
          </p:cNvPr>
          <p:cNvSpPr txBox="1"/>
          <p:nvPr/>
        </p:nvSpPr>
        <p:spPr>
          <a:xfrm>
            <a:off x="7684476" y="5218055"/>
            <a:ext cx="4426313" cy="1477328"/>
          </a:xfrm>
          <a:prstGeom prst="rect">
            <a:avLst/>
          </a:prstGeom>
          <a:noFill/>
        </p:spPr>
        <p:txBody>
          <a:bodyPr wrap="square">
            <a:spAutoFit/>
          </a:bodyPr>
          <a:lstStyle/>
          <a:p>
            <a:r>
              <a:rPr lang="en-US" sz="1800">
                <a:solidFill>
                  <a:srgbClr val="0000FF"/>
                </a:solidFill>
                <a:effectLst/>
                <a:highlight>
                  <a:srgbClr val="FFFFFF"/>
                </a:highlight>
                <a:latin typeface="Open Sans" panose="020B0606030504020204" pitchFamily="34" charset="0"/>
                <a:ea typeface="Open Sans" panose="020B0606030504020204" pitchFamily="34" charset="0"/>
                <a:hlinkClick r:id="rId4"/>
              </a:rPr>
              <a:t>"Difference between open license, public domain and all rights reserved copyright"</a:t>
            </a:r>
            <a:r>
              <a:rPr lang="en-US" sz="1800">
                <a:effectLst/>
                <a:highlight>
                  <a:srgbClr val="FFFFFF"/>
                </a:highlight>
                <a:latin typeface="Open Sans" panose="020B0606030504020204" pitchFamily="34" charset="0"/>
                <a:ea typeface="Open Sans" panose="020B0606030504020204" pitchFamily="34" charset="0"/>
              </a:rPr>
              <a:t> by </a:t>
            </a:r>
            <a:r>
              <a:rPr lang="en-US" sz="1800" err="1">
                <a:solidFill>
                  <a:srgbClr val="0000FF"/>
                </a:solidFill>
                <a:effectLst/>
                <a:highlight>
                  <a:srgbClr val="FFFFFF"/>
                </a:highlight>
                <a:latin typeface="Open Sans" panose="020B0606030504020204" pitchFamily="34" charset="0"/>
                <a:ea typeface="Open Sans" panose="020B0606030504020204" pitchFamily="34" charset="0"/>
              </a:rPr>
              <a:t>Boyoung</a:t>
            </a:r>
            <a:r>
              <a:rPr lang="en-US" sz="1800">
                <a:solidFill>
                  <a:srgbClr val="0000FF"/>
                </a:solidFill>
                <a:effectLst/>
                <a:highlight>
                  <a:srgbClr val="FFFFFF"/>
                </a:highlight>
                <a:latin typeface="Open Sans" panose="020B0606030504020204" pitchFamily="34" charset="0"/>
                <a:ea typeface="Open Sans" panose="020B0606030504020204" pitchFamily="34" charset="0"/>
              </a:rPr>
              <a:t> Chae</a:t>
            </a:r>
            <a:r>
              <a:rPr lang="en-US" sz="1800">
                <a:effectLst/>
                <a:highlight>
                  <a:srgbClr val="FFFFFF"/>
                </a:highlight>
                <a:latin typeface="Open Sans" panose="020B0606030504020204" pitchFamily="34" charset="0"/>
                <a:ea typeface="Open Sans" panose="020B0606030504020204" pitchFamily="34" charset="0"/>
              </a:rPr>
              <a:t> is licensed under </a:t>
            </a:r>
            <a:r>
              <a:rPr lang="en-US" sz="1800">
                <a:solidFill>
                  <a:srgbClr val="0000FF"/>
                </a:solidFill>
                <a:effectLst/>
                <a:highlight>
                  <a:srgbClr val="FFFFFF"/>
                </a:highlight>
                <a:latin typeface="Open Sans" panose="020B0606030504020204" pitchFamily="34" charset="0"/>
                <a:ea typeface="Open Sans" panose="020B0606030504020204" pitchFamily="34" charset="0"/>
                <a:hlinkClick r:id="rId5"/>
              </a:rPr>
              <a:t>CC BY 4.0</a:t>
            </a:r>
            <a:br>
              <a:rPr lang="en-US" sz="2400">
                <a:effectLst/>
                <a:latin typeface="Arial" panose="020B0604020202020204" pitchFamily="34" charset="0"/>
                <a:ea typeface="Arial" panose="020B0604020202020204" pitchFamily="34" charset="0"/>
              </a:rPr>
            </a:br>
            <a:endParaRPr lang="en-US"/>
          </a:p>
        </p:txBody>
      </p:sp>
    </p:spTree>
    <p:extLst>
      <p:ext uri="{BB962C8B-B14F-4D97-AF65-F5344CB8AC3E}">
        <p14:creationId xmlns:p14="http://schemas.microsoft.com/office/powerpoint/2010/main" val="3467899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C9E7F-30C5-44F2-8D85-E16B020B4588}"/>
              </a:ext>
            </a:extLst>
          </p:cNvPr>
          <p:cNvSpPr>
            <a:spLocks noGrp="1"/>
          </p:cNvSpPr>
          <p:nvPr>
            <p:ph type="title"/>
          </p:nvPr>
        </p:nvSpPr>
        <p:spPr/>
        <p:txBody>
          <a:bodyPr/>
          <a:lstStyle/>
          <a:p>
            <a:r>
              <a:rPr lang="en-US"/>
              <a:t>Why Open Licensing Matters</a:t>
            </a:r>
          </a:p>
        </p:txBody>
      </p:sp>
      <p:sp>
        <p:nvSpPr>
          <p:cNvPr id="3" name="Content Placeholder 2">
            <a:extLst>
              <a:ext uri="{FF2B5EF4-FFF2-40B4-BE49-F238E27FC236}">
                <a16:creationId xmlns:a16="http://schemas.microsoft.com/office/drawing/2014/main" id="{F1309A39-524D-4EFA-BF00-B9EC6CA9D294}"/>
              </a:ext>
            </a:extLst>
          </p:cNvPr>
          <p:cNvSpPr>
            <a:spLocks noGrp="1"/>
          </p:cNvSpPr>
          <p:nvPr>
            <p:ph idx="1"/>
          </p:nvPr>
        </p:nvSpPr>
        <p:spPr/>
        <p:txBody>
          <a:bodyPr vert="horz" lIns="91440" tIns="45720" rIns="91440" bIns="45720" rtlCol="0" anchor="t">
            <a:normAutofit fontScale="92500"/>
          </a:bodyPr>
          <a:lstStyle/>
          <a:p>
            <a:pPr marL="0">
              <a:lnSpc>
                <a:spcPct val="115000"/>
              </a:lnSpc>
              <a:spcBef>
                <a:spcPts val="600"/>
              </a:spcBef>
              <a:spcAft>
                <a:spcPts val="600"/>
              </a:spcAft>
            </a:pPr>
            <a:r>
              <a:rPr lang="en-US" sz="2400" dirty="0">
                <a:effectLst/>
                <a:ea typeface="Open Sans"/>
              </a:rPr>
              <a:t>The power of open licensing lies in its ability to clearly communicate how the creator intends the work to be used. A creator can explicitly share the work and control the licensing provisions while retaining ownership. Remember, for a work without a copyright notice, all rights reserved is assumed.</a:t>
            </a:r>
            <a:r>
              <a:rPr lang="en-US" sz="2400" dirty="0">
                <a:ea typeface="Open Sans"/>
              </a:rPr>
              <a:t> </a:t>
            </a:r>
            <a:endParaRPr lang="en-US" sz="2400">
              <a:effectLst/>
              <a:ea typeface="Open Sans" panose="020B0606030504020204" pitchFamily="34" charset="0"/>
            </a:endParaRPr>
          </a:p>
          <a:p>
            <a:pPr marL="0" marR="0">
              <a:lnSpc>
                <a:spcPct val="115000"/>
              </a:lnSpc>
              <a:spcBef>
                <a:spcPts val="600"/>
              </a:spcBef>
              <a:spcAft>
                <a:spcPts val="600"/>
              </a:spcAft>
            </a:pPr>
            <a:r>
              <a:rPr lang="en-US" sz="2400" dirty="0">
                <a:effectLst/>
                <a:ea typeface="Open Sans"/>
              </a:rPr>
              <a:t>So, if you want to openly share your OER with your students and faculty peers, or publish it online for the world to access, displaying an open copyright license statement with the work ensures it will be easily and clearly adopted in the way you intend.</a:t>
            </a:r>
          </a:p>
          <a:p>
            <a:pPr marL="0">
              <a:lnSpc>
                <a:spcPct val="115000"/>
              </a:lnSpc>
              <a:spcBef>
                <a:spcPts val="600"/>
              </a:spcBef>
              <a:spcAft>
                <a:spcPts val="600"/>
              </a:spcAft>
            </a:pPr>
            <a:r>
              <a:rPr lang="en-US" sz="2400" dirty="0">
                <a:ea typeface="Open Sans"/>
              </a:rPr>
              <a:t>It is important to know</a:t>
            </a:r>
            <a:r>
              <a:rPr lang="en-US" sz="2400" dirty="0">
                <a:effectLst/>
                <a:ea typeface="Open Sans"/>
              </a:rPr>
              <a:t> the permissions behind the six different Creative Commons Licenses.</a:t>
            </a:r>
            <a:r>
              <a:rPr lang="en-US" sz="2400" dirty="0">
                <a:ea typeface="Open Sans"/>
              </a:rPr>
              <a:t> You will need to be able to distinguish</a:t>
            </a:r>
            <a:r>
              <a:rPr lang="en-US" sz="2400" dirty="0">
                <a:effectLst/>
                <a:ea typeface="Open Sans"/>
              </a:rPr>
              <a:t> between the different permissions for adoption, adaptation, creation, attribution, and reuse.</a:t>
            </a:r>
            <a:r>
              <a:rPr lang="en-US" sz="2400" dirty="0">
                <a:ea typeface="Open Sans"/>
              </a:rPr>
              <a:t> </a:t>
            </a:r>
            <a:endParaRPr lang="en-US" sz="3200"/>
          </a:p>
        </p:txBody>
      </p:sp>
    </p:spTree>
    <p:extLst>
      <p:ext uri="{BB962C8B-B14F-4D97-AF65-F5344CB8AC3E}">
        <p14:creationId xmlns:p14="http://schemas.microsoft.com/office/powerpoint/2010/main" val="4294518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8FE8D-E25C-4996-AC97-DC19BAEB924E}"/>
              </a:ext>
            </a:extLst>
          </p:cNvPr>
          <p:cNvSpPr>
            <a:spLocks noGrp="1"/>
          </p:cNvSpPr>
          <p:nvPr>
            <p:ph type="title"/>
          </p:nvPr>
        </p:nvSpPr>
        <p:spPr/>
        <p:txBody>
          <a:bodyPr/>
          <a:lstStyle/>
          <a:p>
            <a:r>
              <a:rPr lang="en-US"/>
              <a:t>Module 2 Review</a:t>
            </a:r>
          </a:p>
        </p:txBody>
      </p:sp>
      <p:sp>
        <p:nvSpPr>
          <p:cNvPr id="3" name="Content Placeholder 2">
            <a:extLst>
              <a:ext uri="{FF2B5EF4-FFF2-40B4-BE49-F238E27FC236}">
                <a16:creationId xmlns:a16="http://schemas.microsoft.com/office/drawing/2014/main" id="{ABFDB32D-A4F0-457B-940D-E6322CC5A677}"/>
              </a:ext>
            </a:extLst>
          </p:cNvPr>
          <p:cNvSpPr>
            <a:spLocks noGrp="1"/>
          </p:cNvSpPr>
          <p:nvPr>
            <p:ph idx="1"/>
          </p:nvPr>
        </p:nvSpPr>
        <p:spPr/>
        <p:txBody>
          <a:bodyPr>
            <a:normAutofit fontScale="92500" lnSpcReduction="20000"/>
          </a:bodyPr>
          <a:lstStyle/>
          <a:p>
            <a:pPr marL="514350" indent="-514350">
              <a:buFont typeface="+mj-lt"/>
              <a:buAutoNum type="arabicPeriod"/>
            </a:pPr>
            <a:r>
              <a:rPr lang="en-US"/>
              <a:t>In the U.S.  ______________ is automatic and does not require registration.</a:t>
            </a:r>
          </a:p>
          <a:p>
            <a:pPr marL="514350" indent="-514350">
              <a:buFont typeface="+mj-lt"/>
              <a:buAutoNum type="arabicPeriod"/>
            </a:pPr>
            <a:r>
              <a:rPr lang="en-US"/>
              <a:t>Works for which copyright has expired or which were created by the Federal Government are in the _________.</a:t>
            </a:r>
          </a:p>
          <a:p>
            <a:pPr marL="514350" indent="-514350">
              <a:buFont typeface="+mj-lt"/>
              <a:buAutoNum type="arabicPeriod"/>
            </a:pPr>
            <a:r>
              <a:rPr lang="en-US"/>
              <a:t>_______________ is a copyright principle based on the belief that the public is entitled to freely use portions of copyrighted materials for purposes of commentary and criticism.</a:t>
            </a:r>
          </a:p>
          <a:p>
            <a:pPr marL="514350" indent="-514350">
              <a:buFont typeface="+mj-lt"/>
              <a:buAutoNum type="arabicPeriod"/>
            </a:pPr>
            <a:r>
              <a:rPr lang="en-US"/>
              <a:t>When a creator ________________ a work, they are giving the public explicit rights to reuse the work under the terms of those  __________.</a:t>
            </a:r>
          </a:p>
          <a:p>
            <a:pPr marL="0" indent="0">
              <a:buNone/>
            </a:pPr>
            <a:endParaRPr lang="en-US"/>
          </a:p>
          <a:p>
            <a:pPr marL="0" indent="0">
              <a:buNone/>
            </a:pPr>
            <a:r>
              <a:rPr lang="en-US"/>
              <a:t>{Keywords to select from: copyright, copyleft, creative commons, public domain, permissions, attribution, fair use, openly licenses}</a:t>
            </a:r>
          </a:p>
        </p:txBody>
      </p:sp>
    </p:spTree>
    <p:extLst>
      <p:ext uri="{BB962C8B-B14F-4D97-AF65-F5344CB8AC3E}">
        <p14:creationId xmlns:p14="http://schemas.microsoft.com/office/powerpoint/2010/main" val="4149907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2696E-B77E-477C-8B86-78D4E617C938}"/>
              </a:ext>
            </a:extLst>
          </p:cNvPr>
          <p:cNvSpPr>
            <a:spLocks noGrp="1"/>
          </p:cNvSpPr>
          <p:nvPr>
            <p:ph type="ctrTitle"/>
          </p:nvPr>
        </p:nvSpPr>
        <p:spPr/>
        <p:txBody>
          <a:bodyPr/>
          <a:lstStyle/>
          <a:p>
            <a:r>
              <a:rPr lang="en-US"/>
              <a:t>Module 2: Open Licensing</a:t>
            </a:r>
          </a:p>
        </p:txBody>
      </p:sp>
      <p:sp>
        <p:nvSpPr>
          <p:cNvPr id="3" name="Subtitle 2">
            <a:extLst>
              <a:ext uri="{FF2B5EF4-FFF2-40B4-BE49-F238E27FC236}">
                <a16:creationId xmlns:a16="http://schemas.microsoft.com/office/drawing/2014/main" id="{F2CC5A12-36B8-4237-B24C-21081633C664}"/>
              </a:ext>
            </a:extLst>
          </p:cNvPr>
          <p:cNvSpPr>
            <a:spLocks noGrp="1"/>
          </p:cNvSpPr>
          <p:nvPr>
            <p:ph type="subTitle" idx="1"/>
          </p:nvPr>
        </p:nvSpPr>
        <p:spPr/>
        <p:txBody>
          <a:bodyPr>
            <a:normAutofit/>
          </a:bodyPr>
          <a:lstStyle/>
          <a:p>
            <a:r>
              <a:rPr lang="en-US" sz="1800"/>
              <a:t>Adapted from “Module 4” </a:t>
            </a:r>
            <a:r>
              <a:rPr lang="en-US" sz="1800" i="1">
                <a:effectLst/>
                <a:ea typeface="Open Sans" panose="020B0606030504020204" pitchFamily="34" charset="0"/>
              </a:rPr>
              <a:t>Texas Learn OER</a:t>
            </a:r>
            <a:r>
              <a:rPr lang="en-US" sz="1800">
                <a:effectLst/>
                <a:ea typeface="Open Sans" panose="020B0606030504020204" pitchFamily="34" charset="0"/>
              </a:rPr>
              <a:t> by Carrie Gits for </a:t>
            </a:r>
            <a:r>
              <a:rPr lang="en-US" sz="1800" err="1">
                <a:effectLst/>
                <a:ea typeface="Open Sans" panose="020B0606030504020204" pitchFamily="34" charset="0"/>
              </a:rPr>
              <a:t>DigiTex</a:t>
            </a:r>
            <a:r>
              <a:rPr lang="en-US" sz="1800">
                <a:effectLst/>
                <a:ea typeface="Open Sans" panose="020B0606030504020204" pitchFamily="34" charset="0"/>
              </a:rPr>
              <a:t> under a </a:t>
            </a:r>
            <a:r>
              <a:rPr lang="en-US" sz="1800" u="sng">
                <a:solidFill>
                  <a:srgbClr val="1155CC"/>
                </a:solidFill>
                <a:effectLst/>
                <a:ea typeface="Open Sans" panose="020B0606030504020204" pitchFamily="34" charset="0"/>
                <a:hlinkClick r:id="rId3"/>
              </a:rPr>
              <a:t>Creative Commons Attribution 4.0 International License CC BY</a:t>
            </a:r>
            <a:r>
              <a:rPr lang="en-US" sz="1800">
                <a:effectLst/>
                <a:ea typeface="Open Sans" panose="020B0606030504020204" pitchFamily="34" charset="0"/>
              </a:rPr>
              <a:t> 2020</a:t>
            </a:r>
            <a:endParaRPr lang="en-US" sz="1800">
              <a:effectLst/>
              <a:ea typeface="Arial" panose="020B0604020202020204" pitchFamily="34" charset="0"/>
            </a:endParaRPr>
          </a:p>
        </p:txBody>
      </p:sp>
    </p:spTree>
    <p:extLst>
      <p:ext uri="{BB962C8B-B14F-4D97-AF65-F5344CB8AC3E}">
        <p14:creationId xmlns:p14="http://schemas.microsoft.com/office/powerpoint/2010/main" val="3132160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8D439-C6EE-4A23-8D9F-2964108C39FE}"/>
              </a:ext>
            </a:extLst>
          </p:cNvPr>
          <p:cNvSpPr>
            <a:spLocks noGrp="1"/>
          </p:cNvSpPr>
          <p:nvPr>
            <p:ph type="title"/>
          </p:nvPr>
        </p:nvSpPr>
        <p:spPr/>
        <p:txBody>
          <a:bodyPr>
            <a:normAutofit/>
          </a:bodyPr>
          <a:lstStyle/>
          <a:p>
            <a:r>
              <a:rPr lang="en-US" sz="4000"/>
              <a:t>Learning Objectives</a:t>
            </a:r>
          </a:p>
        </p:txBody>
      </p:sp>
      <p:sp>
        <p:nvSpPr>
          <p:cNvPr id="3" name="Content Placeholder 2">
            <a:extLst>
              <a:ext uri="{FF2B5EF4-FFF2-40B4-BE49-F238E27FC236}">
                <a16:creationId xmlns:a16="http://schemas.microsoft.com/office/drawing/2014/main" id="{ACED395E-907F-4781-A283-8EE18CC314B1}"/>
              </a:ext>
            </a:extLst>
          </p:cNvPr>
          <p:cNvSpPr>
            <a:spLocks noGrp="1"/>
          </p:cNvSpPr>
          <p:nvPr>
            <p:ph idx="1"/>
          </p:nvPr>
        </p:nvSpPr>
        <p:spPr/>
        <p:txBody>
          <a:bodyPr/>
          <a:lstStyle/>
          <a:p>
            <a:pPr marL="457200" lvl="1" indent="0">
              <a:buNone/>
            </a:pPr>
            <a:r>
              <a:rPr lang="en-US" sz="3600"/>
              <a:t>By the end of this module, you should be able to:</a:t>
            </a:r>
          </a:p>
          <a:p>
            <a:pPr lvl="2"/>
            <a:r>
              <a:rPr lang="en-US" sz="3200"/>
              <a:t>Define an open license</a:t>
            </a:r>
          </a:p>
          <a:p>
            <a:pPr lvl="2"/>
            <a:r>
              <a:rPr lang="en-US" sz="3200"/>
              <a:t>Distinguish between materials that are all rights reserved, in the public domain, and openly licensed</a:t>
            </a:r>
          </a:p>
          <a:p>
            <a:pPr lvl="2"/>
            <a:r>
              <a:rPr lang="en-US" sz="3200"/>
              <a:t>Identify the Four Factors of Fair Use</a:t>
            </a:r>
          </a:p>
          <a:p>
            <a:endParaRPr lang="en-US"/>
          </a:p>
        </p:txBody>
      </p:sp>
    </p:spTree>
    <p:extLst>
      <p:ext uri="{BB962C8B-B14F-4D97-AF65-F5344CB8AC3E}">
        <p14:creationId xmlns:p14="http://schemas.microsoft.com/office/powerpoint/2010/main" val="1806906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160ED-EBC2-4DE5-AF18-9FA51A88B502}"/>
              </a:ext>
            </a:extLst>
          </p:cNvPr>
          <p:cNvSpPr>
            <a:spLocks noGrp="1"/>
          </p:cNvSpPr>
          <p:nvPr>
            <p:ph type="title"/>
          </p:nvPr>
        </p:nvSpPr>
        <p:spPr/>
        <p:txBody>
          <a:bodyPr/>
          <a:lstStyle/>
          <a:p>
            <a:r>
              <a:rPr lang="en-US"/>
              <a:t>What is Copyright?</a:t>
            </a:r>
          </a:p>
        </p:txBody>
      </p:sp>
      <p:sp>
        <p:nvSpPr>
          <p:cNvPr id="3" name="Content Placeholder 2">
            <a:extLst>
              <a:ext uri="{FF2B5EF4-FFF2-40B4-BE49-F238E27FC236}">
                <a16:creationId xmlns:a16="http://schemas.microsoft.com/office/drawing/2014/main" id="{4DE9B4E0-D5D3-445F-B420-610D084BB6F2}"/>
              </a:ext>
            </a:extLst>
          </p:cNvPr>
          <p:cNvSpPr>
            <a:spLocks noGrp="1"/>
          </p:cNvSpPr>
          <p:nvPr>
            <p:ph idx="1"/>
          </p:nvPr>
        </p:nvSpPr>
        <p:spPr/>
        <p:txBody>
          <a:bodyPr>
            <a:normAutofit lnSpcReduction="10000"/>
          </a:bodyPr>
          <a:lstStyle/>
          <a:p>
            <a:pPr marL="0" indent="0">
              <a:buNone/>
            </a:pPr>
            <a:r>
              <a:rPr lang="en-US"/>
              <a:t>Copyright is a form of legal protection automatically provided to the authors of “original works of authorship,” including literary, dramatic, musical, and artistic works. Copyright in the U.S. is automatically assigned to creators of work, with no registration necessary.</a:t>
            </a:r>
          </a:p>
          <a:p>
            <a:pPr marL="0" indent="0">
              <a:buNone/>
            </a:pPr>
            <a:endParaRPr lang="en-US"/>
          </a:p>
          <a:p>
            <a:r>
              <a:rPr lang="en-US"/>
              <a:t>It can be unlawful to use copyrighted works of others without their permission, and no permissions are granted in the case of </a:t>
            </a:r>
            <a:r>
              <a:rPr lang="en-US" b="1"/>
              <a:t>All Rights Reserved (ARR) works</a:t>
            </a:r>
            <a:r>
              <a:rPr lang="en-US"/>
              <a:t>. </a:t>
            </a:r>
          </a:p>
          <a:p>
            <a:r>
              <a:rPr lang="en-US"/>
              <a:t>Activities such as copying, modifying, publicly displaying, publicly performing, and distributing copies of ARR work may be illegal unless permission is granted by the creator. </a:t>
            </a:r>
          </a:p>
          <a:p>
            <a:pPr marL="0" indent="0">
              <a:buNone/>
            </a:pPr>
            <a:endParaRPr lang="en-US"/>
          </a:p>
        </p:txBody>
      </p:sp>
    </p:spTree>
    <p:extLst>
      <p:ext uri="{BB962C8B-B14F-4D97-AF65-F5344CB8AC3E}">
        <p14:creationId xmlns:p14="http://schemas.microsoft.com/office/powerpoint/2010/main" val="606684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F581D-6922-4A90-A5DD-6F6150A33B6F}"/>
              </a:ext>
            </a:extLst>
          </p:cNvPr>
          <p:cNvSpPr>
            <a:spLocks noGrp="1"/>
          </p:cNvSpPr>
          <p:nvPr>
            <p:ph type="title"/>
          </p:nvPr>
        </p:nvSpPr>
        <p:spPr/>
        <p:txBody>
          <a:bodyPr/>
          <a:lstStyle/>
          <a:p>
            <a:r>
              <a:rPr lang="en-US"/>
              <a:t>What is Copyright? </a:t>
            </a:r>
          </a:p>
        </p:txBody>
      </p:sp>
      <p:sp>
        <p:nvSpPr>
          <p:cNvPr id="3" name="Content Placeholder 2">
            <a:extLst>
              <a:ext uri="{FF2B5EF4-FFF2-40B4-BE49-F238E27FC236}">
                <a16:creationId xmlns:a16="http://schemas.microsoft.com/office/drawing/2014/main" id="{9F31E58D-A0C5-42EF-8189-B744243C7791}"/>
              </a:ext>
            </a:extLst>
          </p:cNvPr>
          <p:cNvSpPr>
            <a:spLocks noGrp="1"/>
          </p:cNvSpPr>
          <p:nvPr>
            <p:ph idx="1"/>
          </p:nvPr>
        </p:nvSpPr>
        <p:spPr/>
        <p:txBody>
          <a:bodyPr>
            <a:normAutofit/>
          </a:bodyPr>
          <a:lstStyle/>
          <a:p>
            <a:r>
              <a:rPr lang="en-US"/>
              <a:t>U.S. copyright law generally gives the author/creator or owner of an original creative work an exclusive right to:</a:t>
            </a:r>
          </a:p>
          <a:p>
            <a:pPr lvl="1"/>
            <a:r>
              <a:rPr lang="en-US"/>
              <a:t>Reproduce (copy) or distribute the original work to the public </a:t>
            </a:r>
          </a:p>
          <a:p>
            <a:pPr lvl="2"/>
            <a:r>
              <a:rPr lang="en-US"/>
              <a:t>e.g., create and sell copies of a film</a:t>
            </a:r>
          </a:p>
          <a:p>
            <a:pPr lvl="1"/>
            <a:r>
              <a:rPr lang="en-US"/>
              <a:t>Create new works based upon the original work </a:t>
            </a:r>
          </a:p>
          <a:p>
            <a:pPr lvl="2"/>
            <a:r>
              <a:rPr lang="en-US"/>
              <a:t>e.g., make a movie based on a book</a:t>
            </a:r>
          </a:p>
          <a:p>
            <a:pPr lvl="1"/>
            <a:r>
              <a:rPr lang="en-US"/>
              <a:t>Perform or display the work publicly</a:t>
            </a:r>
          </a:p>
          <a:p>
            <a:pPr lvl="2"/>
            <a:r>
              <a:rPr lang="en-US"/>
              <a:t>e.g., perform a play</a:t>
            </a:r>
          </a:p>
          <a:p>
            <a:r>
              <a:rPr lang="en-US"/>
              <a:t>Violation of one of these rights is called copyright infringement. However, the use may be authorized by copyright limitations (such as fair use).</a:t>
            </a:r>
          </a:p>
          <a:p>
            <a:endParaRPr lang="en-US"/>
          </a:p>
        </p:txBody>
      </p:sp>
    </p:spTree>
    <p:extLst>
      <p:ext uri="{BB962C8B-B14F-4D97-AF65-F5344CB8AC3E}">
        <p14:creationId xmlns:p14="http://schemas.microsoft.com/office/powerpoint/2010/main" val="533071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AF652-6A18-40D1-A87A-F4893093AD39}"/>
              </a:ext>
            </a:extLst>
          </p:cNvPr>
          <p:cNvSpPr>
            <a:spLocks noGrp="1"/>
          </p:cNvSpPr>
          <p:nvPr>
            <p:ph type="title"/>
          </p:nvPr>
        </p:nvSpPr>
        <p:spPr/>
        <p:txBody>
          <a:bodyPr/>
          <a:lstStyle/>
          <a:p>
            <a:r>
              <a:rPr lang="en-US"/>
              <a:t>What is Fair Use?</a:t>
            </a:r>
          </a:p>
        </p:txBody>
      </p:sp>
      <p:sp>
        <p:nvSpPr>
          <p:cNvPr id="3" name="Content Placeholder 2">
            <a:extLst>
              <a:ext uri="{FF2B5EF4-FFF2-40B4-BE49-F238E27FC236}">
                <a16:creationId xmlns:a16="http://schemas.microsoft.com/office/drawing/2014/main" id="{670F22EF-C3BC-44DC-A2FF-1AFD212EAF00}"/>
              </a:ext>
            </a:extLst>
          </p:cNvPr>
          <p:cNvSpPr>
            <a:spLocks noGrp="1"/>
          </p:cNvSpPr>
          <p:nvPr>
            <p:ph idx="1"/>
          </p:nvPr>
        </p:nvSpPr>
        <p:spPr/>
        <p:txBody>
          <a:bodyPr>
            <a:normAutofit lnSpcReduction="10000"/>
          </a:bodyPr>
          <a:lstStyle/>
          <a:p>
            <a:pPr marL="0" indent="0">
              <a:buNone/>
            </a:pPr>
            <a:r>
              <a:rPr lang="en-US" sz="3200" b="1">
                <a:hlinkClick r:id="rId3"/>
              </a:rPr>
              <a:t>Fair Use in Seven Words</a:t>
            </a:r>
            <a:r>
              <a:rPr lang="en-US" sz="3200" b="1"/>
              <a:t> (YouTube Video)</a:t>
            </a:r>
          </a:p>
          <a:p>
            <a:pPr marL="0" indent="0">
              <a:buNone/>
            </a:pPr>
            <a:r>
              <a:rPr lang="en-US" sz="3200"/>
              <a:t>Fair use is a copyright principle based on the belief that the public is entitled to freely use portions of copyrighted materials for purposes of commentary and criticism. </a:t>
            </a:r>
            <a:r>
              <a:rPr lang="en-US" sz="3200" b="1"/>
              <a:t>Whether or not a specific use falls under Fair Use is determined by four factors:</a:t>
            </a:r>
          </a:p>
          <a:p>
            <a:pPr marL="971550" lvl="1" indent="-514350">
              <a:buFont typeface="+mj-lt"/>
              <a:buAutoNum type="arabicPeriod"/>
            </a:pPr>
            <a:r>
              <a:rPr lang="en-US" sz="2800"/>
              <a:t>The purpose and character of your use</a:t>
            </a:r>
          </a:p>
          <a:p>
            <a:pPr marL="971550" lvl="1" indent="-514350">
              <a:buFont typeface="+mj-lt"/>
              <a:buAutoNum type="arabicPeriod"/>
            </a:pPr>
            <a:r>
              <a:rPr lang="en-US" sz="2800"/>
              <a:t>The nature of the copyrighted work</a:t>
            </a:r>
          </a:p>
          <a:p>
            <a:pPr marL="971550" lvl="1" indent="-514350">
              <a:buFont typeface="+mj-lt"/>
              <a:buAutoNum type="arabicPeriod"/>
            </a:pPr>
            <a:r>
              <a:rPr lang="en-US" sz="2800"/>
              <a:t>The amount and substantiality of the portion taken, and</a:t>
            </a:r>
          </a:p>
          <a:p>
            <a:pPr marL="971550" lvl="1" indent="-514350">
              <a:buFont typeface="+mj-lt"/>
              <a:buAutoNum type="arabicPeriod"/>
            </a:pPr>
            <a:r>
              <a:rPr lang="en-US" sz="2800"/>
              <a:t>The effect of the use upon the potential market</a:t>
            </a:r>
          </a:p>
        </p:txBody>
      </p:sp>
    </p:spTree>
    <p:extLst>
      <p:ext uri="{BB962C8B-B14F-4D97-AF65-F5344CB8AC3E}">
        <p14:creationId xmlns:p14="http://schemas.microsoft.com/office/powerpoint/2010/main" val="2962923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AF4F8-D03A-4DAE-8C53-8F335999FB9C}"/>
              </a:ext>
            </a:extLst>
          </p:cNvPr>
          <p:cNvSpPr>
            <a:spLocks noGrp="1"/>
          </p:cNvSpPr>
          <p:nvPr>
            <p:ph type="title"/>
          </p:nvPr>
        </p:nvSpPr>
        <p:spPr/>
        <p:txBody>
          <a:bodyPr/>
          <a:lstStyle/>
          <a:p>
            <a:r>
              <a:rPr lang="en-US"/>
              <a:t>Fair Use</a:t>
            </a:r>
          </a:p>
        </p:txBody>
      </p:sp>
      <p:sp>
        <p:nvSpPr>
          <p:cNvPr id="3" name="Content Placeholder 2">
            <a:extLst>
              <a:ext uri="{FF2B5EF4-FFF2-40B4-BE49-F238E27FC236}">
                <a16:creationId xmlns:a16="http://schemas.microsoft.com/office/drawing/2014/main" id="{C2D7EEAA-5178-4F3C-A175-4CB2F9D9B291}"/>
              </a:ext>
            </a:extLst>
          </p:cNvPr>
          <p:cNvSpPr>
            <a:spLocks noGrp="1"/>
          </p:cNvSpPr>
          <p:nvPr>
            <p:ph idx="1"/>
          </p:nvPr>
        </p:nvSpPr>
        <p:spPr/>
        <p:txBody>
          <a:bodyPr/>
          <a:lstStyle/>
          <a:p>
            <a:pPr marL="0" indent="0" algn="l">
              <a:buNone/>
            </a:pPr>
            <a:r>
              <a:rPr lang="en-US" b="0" i="0" u="none" strike="noStrike" baseline="0">
                <a:ea typeface="Open Sans" panose="020B0606030504020204" pitchFamily="34" charset="0"/>
                <a:cs typeface="Open Sans" panose="020B0606030504020204" pitchFamily="34" charset="0"/>
              </a:rPr>
              <a:t>Recognizing the differences between how copyrighted material and openly licensed or public domain material can be reused and shared legally, allows for a comprehensive understanding of the Fair Use principle. </a:t>
            </a:r>
          </a:p>
          <a:p>
            <a:pPr marL="0" indent="0" algn="l">
              <a:buNone/>
            </a:pPr>
            <a:endParaRPr lang="en-US">
              <a:ea typeface="Open Sans" panose="020B0606030504020204" pitchFamily="34" charset="0"/>
              <a:cs typeface="Open Sans" panose="020B0606030504020204" pitchFamily="34" charset="0"/>
            </a:endParaRPr>
          </a:p>
          <a:p>
            <a:pPr marL="0" indent="0" algn="l">
              <a:buNone/>
            </a:pPr>
            <a:r>
              <a:rPr lang="en-US" b="0" i="0" u="none" strike="noStrike" baseline="0">
                <a:ea typeface="Open Sans" panose="020B0606030504020204" pitchFamily="34" charset="0"/>
                <a:cs typeface="Open Sans" panose="020B0606030504020204" pitchFamily="34" charset="0"/>
              </a:rPr>
              <a:t>Additional information on Fair Use and the TEACH Act can</a:t>
            </a:r>
            <a:r>
              <a:rPr lang="en-US" b="0" i="0" u="none" strike="noStrike" baseline="0">
                <a:solidFill>
                  <a:srgbClr val="000000"/>
                </a:solidFill>
                <a:ea typeface="Open Sans" panose="020B0606030504020204" pitchFamily="34" charset="0"/>
                <a:cs typeface="Open Sans" panose="020B0606030504020204" pitchFamily="34" charset="0"/>
              </a:rPr>
              <a:t> found at the </a:t>
            </a:r>
            <a:r>
              <a:rPr lang="en-US" b="0" i="0" u="none" strike="noStrike" baseline="0">
                <a:solidFill>
                  <a:srgbClr val="1155CD"/>
                </a:solidFill>
                <a:ea typeface="Open Sans" panose="020B0606030504020204" pitchFamily="34" charset="0"/>
                <a:cs typeface="Open Sans" panose="020B0606030504020204" pitchFamily="34" charset="0"/>
              </a:rPr>
              <a:t>University of Texas Libraries - Crash Course on Copyright </a:t>
            </a:r>
            <a:r>
              <a:rPr lang="en-US" b="0" i="0" u="none" strike="noStrike" baseline="0">
                <a:solidFill>
                  <a:srgbClr val="000000"/>
                </a:solidFill>
                <a:ea typeface="Open Sans" panose="020B0606030504020204" pitchFamily="34" charset="0"/>
                <a:cs typeface="Open Sans" panose="020B0606030504020204" pitchFamily="34" charset="0"/>
              </a:rPr>
              <a:t>website.</a:t>
            </a:r>
            <a:endParaRPr lang="en-US" sz="400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486675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F18EE-2287-409D-B733-78DC370AB58E}"/>
              </a:ext>
            </a:extLst>
          </p:cNvPr>
          <p:cNvSpPr>
            <a:spLocks noGrp="1"/>
          </p:cNvSpPr>
          <p:nvPr>
            <p:ph type="title"/>
          </p:nvPr>
        </p:nvSpPr>
        <p:spPr/>
        <p:txBody>
          <a:bodyPr/>
          <a:lstStyle/>
          <a:p>
            <a:r>
              <a:rPr lang="en-US"/>
              <a:t>Understanding an Open License</a:t>
            </a:r>
          </a:p>
        </p:txBody>
      </p:sp>
      <p:sp>
        <p:nvSpPr>
          <p:cNvPr id="3" name="Content Placeholder 2">
            <a:extLst>
              <a:ext uri="{FF2B5EF4-FFF2-40B4-BE49-F238E27FC236}">
                <a16:creationId xmlns:a16="http://schemas.microsoft.com/office/drawing/2014/main" id="{71EF6751-86BE-432F-82ED-15D6893B1CCB}"/>
              </a:ext>
            </a:extLst>
          </p:cNvPr>
          <p:cNvSpPr>
            <a:spLocks noGrp="1"/>
          </p:cNvSpPr>
          <p:nvPr>
            <p:ph idx="1"/>
          </p:nvPr>
        </p:nvSpPr>
        <p:spPr/>
        <p:txBody>
          <a:bodyPr vert="horz" lIns="91440" tIns="45720" rIns="91440" bIns="45720" rtlCol="0" anchor="t">
            <a:normAutofit lnSpcReduction="10000"/>
          </a:bodyPr>
          <a:lstStyle/>
          <a:p>
            <a:pPr marL="0" indent="0">
              <a:lnSpc>
                <a:spcPct val="115000"/>
              </a:lnSpc>
              <a:spcBef>
                <a:spcPts val="0"/>
              </a:spcBef>
              <a:buNone/>
            </a:pPr>
            <a:r>
              <a:rPr lang="en-US" sz="2000" dirty="0">
                <a:ea typeface="Open Sans"/>
              </a:rPr>
              <a:t>An open educational</a:t>
            </a:r>
            <a:r>
              <a:rPr lang="en-US" sz="2000" dirty="0">
                <a:effectLst/>
                <a:ea typeface="Open Sans"/>
              </a:rPr>
              <a:t> resource is either in the public domain or released with copyright permissions which allows for free use and repurposing by others.</a:t>
            </a:r>
            <a:r>
              <a:rPr lang="en-US" sz="2000" dirty="0">
                <a:ea typeface="Open Sans"/>
              </a:rPr>
              <a:t> </a:t>
            </a:r>
            <a:endParaRPr lang="en-US" sz="2000">
              <a:effectLst/>
              <a:ea typeface="Open Sans" panose="020B0606030504020204" pitchFamily="34" charset="0"/>
            </a:endParaRPr>
          </a:p>
          <a:p>
            <a:pPr marL="0" indent="0">
              <a:lnSpc>
                <a:spcPct val="115000"/>
              </a:lnSpc>
              <a:spcBef>
                <a:spcPts val="0"/>
              </a:spcBef>
              <a:buNone/>
            </a:pPr>
            <a:endParaRPr lang="en-US" sz="2000">
              <a:ea typeface="Open Sans" panose="020B0606030504020204" pitchFamily="34" charset="0"/>
            </a:endParaRPr>
          </a:p>
          <a:p>
            <a:pPr marL="0" indent="0">
              <a:lnSpc>
                <a:spcPct val="115000"/>
              </a:lnSpc>
              <a:spcBef>
                <a:spcPts val="0"/>
              </a:spcBef>
              <a:buNone/>
            </a:pPr>
            <a:r>
              <a:rPr lang="en-US" sz="2000" dirty="0">
                <a:effectLst/>
                <a:ea typeface="Open Sans"/>
              </a:rPr>
              <a:t>Specifically, an open license exists as a way for the original creator to clearly inform others how their work can be used by granting permissions to share and adapt their work.</a:t>
            </a:r>
            <a:r>
              <a:rPr lang="en-US" sz="2000" dirty="0">
                <a:ea typeface="Open Sans"/>
              </a:rPr>
              <a:t> </a:t>
            </a:r>
          </a:p>
          <a:p>
            <a:pPr marL="0" indent="0">
              <a:lnSpc>
                <a:spcPct val="115000"/>
              </a:lnSpc>
              <a:spcBef>
                <a:spcPts val="0"/>
              </a:spcBef>
              <a:buNone/>
            </a:pPr>
            <a:endParaRPr lang="en-US" sz="2000">
              <a:ea typeface="Open Sans" panose="020B0606030504020204" pitchFamily="34" charset="0"/>
              <a:cs typeface="Calibri" panose="020F0502020204030204"/>
            </a:endParaRPr>
          </a:p>
          <a:p>
            <a:pPr marL="0" indent="0">
              <a:lnSpc>
                <a:spcPct val="115000"/>
              </a:lnSpc>
              <a:spcBef>
                <a:spcPts val="0"/>
              </a:spcBef>
              <a:buNone/>
            </a:pPr>
            <a:r>
              <a:rPr lang="en-US" sz="2000" dirty="0">
                <a:effectLst/>
                <a:ea typeface="Open Sans"/>
              </a:rPr>
              <a:t>A Public Domain license and the variety of open license permissions known as Creative Commons (CC) are the predominant standards for open licenses. You will learn more about the six different CC license permissions in “Creative Commons Licensing”.</a:t>
            </a:r>
            <a:endParaRPr lang="en-US" sz="2000">
              <a:effectLst/>
              <a:ea typeface="Open Sans"/>
            </a:endParaRPr>
          </a:p>
          <a:p>
            <a:pPr marL="0" indent="0">
              <a:lnSpc>
                <a:spcPct val="115000"/>
              </a:lnSpc>
              <a:spcBef>
                <a:spcPts val="0"/>
              </a:spcBef>
              <a:buNone/>
            </a:pPr>
            <a:endParaRPr lang="en-US" sz="2000" b="1" u="sng">
              <a:solidFill>
                <a:srgbClr val="1155CC"/>
              </a:solidFill>
              <a:effectLst/>
              <a:ea typeface="Open Sans" panose="020B0606030504020204" pitchFamily="34" charset="0"/>
              <a:hlinkClick r:id="rId3"/>
            </a:endParaRPr>
          </a:p>
          <a:p>
            <a:pPr marL="0" indent="0">
              <a:lnSpc>
                <a:spcPct val="115000"/>
              </a:lnSpc>
              <a:spcBef>
                <a:spcPts val="0"/>
              </a:spcBef>
              <a:buNone/>
            </a:pPr>
            <a:r>
              <a:rPr lang="en-US" sz="2000" b="1" u="sng" dirty="0">
                <a:solidFill>
                  <a:srgbClr val="1155CC"/>
                </a:solidFill>
                <a:effectLst/>
                <a:ea typeface="Open Sans"/>
                <a:hlinkClick r:id="rId3"/>
              </a:rPr>
              <a:t>Understanding an open license</a:t>
            </a:r>
            <a:r>
              <a:rPr lang="en-US" sz="2000" dirty="0">
                <a:ea typeface="Open Sans"/>
              </a:rPr>
              <a:t> </a:t>
            </a:r>
            <a:endParaRPr lang="en-US" sz="2000">
              <a:effectLst/>
              <a:ea typeface="Arial" panose="020B0604020202020204" pitchFamily="34" charset="0"/>
            </a:endParaRPr>
          </a:p>
          <a:p>
            <a:r>
              <a:rPr lang="en-US" sz="2000" dirty="0">
                <a:effectLst/>
                <a:ea typeface="Open Sans"/>
              </a:rPr>
              <a:t>This video</a:t>
            </a:r>
            <a:r>
              <a:rPr lang="en-US" sz="2000" i="1" dirty="0">
                <a:effectLst/>
                <a:ea typeface="Open Sans"/>
              </a:rPr>
              <a:t> Understanding an open license</a:t>
            </a:r>
            <a:r>
              <a:rPr lang="en-US" sz="2000" dirty="0">
                <a:effectLst/>
                <a:ea typeface="Open Sans"/>
              </a:rPr>
              <a:t> provides more information about the benefits of an open license and how this standard makes sharing and reusing resources easy.</a:t>
            </a:r>
            <a:endParaRPr lang="en-US" sz="2000" dirty="0">
              <a:ea typeface="Open Sans"/>
              <a:cs typeface="Calibri"/>
            </a:endParaRPr>
          </a:p>
          <a:p>
            <a:endParaRPr lang="en-US"/>
          </a:p>
        </p:txBody>
      </p:sp>
    </p:spTree>
    <p:extLst>
      <p:ext uri="{BB962C8B-B14F-4D97-AF65-F5344CB8AC3E}">
        <p14:creationId xmlns:p14="http://schemas.microsoft.com/office/powerpoint/2010/main" val="2024785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56C1A-8D11-42AB-85BB-29EA82108961}"/>
              </a:ext>
            </a:extLst>
          </p:cNvPr>
          <p:cNvSpPr>
            <a:spLocks noGrp="1"/>
          </p:cNvSpPr>
          <p:nvPr>
            <p:ph type="title"/>
          </p:nvPr>
        </p:nvSpPr>
        <p:spPr/>
        <p:txBody>
          <a:bodyPr/>
          <a:lstStyle/>
          <a:p>
            <a:r>
              <a:rPr lang="en-US"/>
              <a:t>Why is an open license important?</a:t>
            </a:r>
          </a:p>
        </p:txBody>
      </p:sp>
      <p:sp>
        <p:nvSpPr>
          <p:cNvPr id="3" name="Content Placeholder 2">
            <a:extLst>
              <a:ext uri="{FF2B5EF4-FFF2-40B4-BE49-F238E27FC236}">
                <a16:creationId xmlns:a16="http://schemas.microsoft.com/office/drawing/2014/main" id="{C120B0B9-FF60-4351-855D-F44D314CBA1D}"/>
              </a:ext>
            </a:extLst>
          </p:cNvPr>
          <p:cNvSpPr>
            <a:spLocks noGrp="1"/>
          </p:cNvSpPr>
          <p:nvPr>
            <p:ph idx="1"/>
          </p:nvPr>
        </p:nvSpPr>
        <p:spPr>
          <a:xfrm>
            <a:off x="838200" y="1690688"/>
            <a:ext cx="10515600" cy="4351338"/>
          </a:xfrm>
        </p:spPr>
        <p:txBody>
          <a:bodyPr>
            <a:normAutofit fontScale="92500"/>
          </a:bodyPr>
          <a:lstStyle/>
          <a:p>
            <a:pPr>
              <a:lnSpc>
                <a:spcPct val="115000"/>
              </a:lnSpc>
              <a:spcBef>
                <a:spcPts val="0"/>
              </a:spcBef>
              <a:spcAft>
                <a:spcPts val="1100"/>
              </a:spcAft>
            </a:pPr>
            <a:r>
              <a:rPr lang="en-US">
                <a:solidFill>
                  <a:srgbClr val="000000"/>
                </a:solidFill>
                <a:effectLst/>
                <a:ea typeface="Open Sans" panose="020B0606030504020204" pitchFamily="34" charset="0"/>
              </a:rPr>
              <a:t>It is the copyright status and license applied to a work which determine what you can and cannot do with the creative work of someone else. </a:t>
            </a:r>
          </a:p>
          <a:p>
            <a:pPr>
              <a:lnSpc>
                <a:spcPct val="115000"/>
              </a:lnSpc>
              <a:spcBef>
                <a:spcPts val="0"/>
              </a:spcBef>
              <a:spcAft>
                <a:spcPts val="1100"/>
              </a:spcAft>
            </a:pPr>
            <a:r>
              <a:rPr lang="en-US">
                <a:solidFill>
                  <a:srgbClr val="000000"/>
                </a:solidFill>
                <a:effectLst/>
                <a:ea typeface="Open Sans" panose="020B0606030504020204" pitchFamily="34" charset="0"/>
              </a:rPr>
              <a:t>Knowing how to identify and differentiate between common types of copyright status will be useful when determining which content you may reuse, and how. </a:t>
            </a:r>
          </a:p>
          <a:p>
            <a:pPr>
              <a:lnSpc>
                <a:spcPct val="115000"/>
              </a:lnSpc>
              <a:spcBef>
                <a:spcPts val="0"/>
              </a:spcBef>
              <a:spcAft>
                <a:spcPts val="1100"/>
              </a:spcAft>
            </a:pPr>
            <a:r>
              <a:rPr lang="en-US">
                <a:solidFill>
                  <a:srgbClr val="000000"/>
                </a:solidFill>
                <a:effectLst/>
                <a:ea typeface="Open Sans" panose="020B0606030504020204" pitchFamily="34" charset="0"/>
              </a:rPr>
              <a:t>One should assume that a work is all rights reserved, unless the creator explicitly states otherwise, or the user of the work can prove it differently.</a:t>
            </a:r>
            <a:endParaRPr lang="en-US">
              <a:effectLst/>
              <a:ea typeface="Arial" panose="020B0604020202020204" pitchFamily="34" charset="0"/>
            </a:endParaRPr>
          </a:p>
          <a:p>
            <a:endParaRPr lang="en-US" sz="4000"/>
          </a:p>
        </p:txBody>
      </p:sp>
    </p:spTree>
    <p:extLst>
      <p:ext uri="{BB962C8B-B14F-4D97-AF65-F5344CB8AC3E}">
        <p14:creationId xmlns:p14="http://schemas.microsoft.com/office/powerpoint/2010/main" val="92979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07D65E9B553A34287D1FC3F423E772B" ma:contentTypeVersion="14" ma:contentTypeDescription="Create a new document." ma:contentTypeScope="" ma:versionID="3927c89cb4913d60e808349d8e8004ef">
  <xsd:schema xmlns:xsd="http://www.w3.org/2001/XMLSchema" xmlns:xs="http://www.w3.org/2001/XMLSchema" xmlns:p="http://schemas.microsoft.com/office/2006/metadata/properties" xmlns:ns1="http://schemas.microsoft.com/sharepoint/v3" xmlns:ns2="88260a3c-b25d-4d85-a580-d3289615d548" xmlns:ns3="92fc5842-6d5e-4a82-971b-a4db27c9d5f5" targetNamespace="http://schemas.microsoft.com/office/2006/metadata/properties" ma:root="true" ma:fieldsID="8a1f635a4acfea7a5cdcc8a7f76bf7dc" ns1:_="" ns2:_="" ns3:_="">
    <xsd:import namespace="http://schemas.microsoft.com/sharepoint/v3"/>
    <xsd:import namespace="88260a3c-b25d-4d85-a580-d3289615d548"/>
    <xsd:import namespace="92fc5842-6d5e-4a82-971b-a4db27c9d5f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1:_ip_UnifiedCompliancePolicyProperties" minOccurs="0"/>
                <xsd:element ref="ns1:_ip_UnifiedCompliancePolicyUIAction"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8260a3c-b25d-4d85-a580-d3289615d5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2fc5842-6d5e-4a82-971b-a4db27c9d5f5"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F06C9BA8-F927-4ADF-A895-D920B0B56DE5}"/>
</file>

<file path=customXml/itemProps2.xml><?xml version="1.0" encoding="utf-8"?>
<ds:datastoreItem xmlns:ds="http://schemas.openxmlformats.org/officeDocument/2006/customXml" ds:itemID="{6618913C-6EEE-4DC3-9D19-2C8E94BCCD0F}">
  <ds:schemaRefs>
    <ds:schemaRef ds:uri="http://schemas.microsoft.com/sharepoint/v3/contenttype/forms"/>
  </ds:schemaRefs>
</ds:datastoreItem>
</file>

<file path=customXml/itemProps3.xml><?xml version="1.0" encoding="utf-8"?>
<ds:datastoreItem xmlns:ds="http://schemas.openxmlformats.org/officeDocument/2006/customXml" ds:itemID="{FD164912-A031-4AD5-A9D0-D4F0708AEE9C}">
  <ds:schemaRefs>
    <ds:schemaRef ds:uri="http://purl.org/dc/terms/"/>
    <ds:schemaRef ds:uri="http://schemas.openxmlformats.org/package/2006/metadata/core-properties"/>
    <ds:schemaRef ds:uri="5c2b37fe-4cd3-4b9b-b9df-b7c08d366a5a"/>
    <ds:schemaRef ds:uri="http://schemas.microsoft.com/office/2006/documentManagement/types"/>
    <ds:schemaRef ds:uri="567dc259-9fd1-4989-9829-26ac7b223ba5"/>
    <ds:schemaRef ds:uri="http://schemas.microsoft.com/office/2006/metadata/properties"/>
    <ds:schemaRef ds:uri="http://schemas.microsoft.com/office/infopath/2007/PartnerControls"/>
    <ds:schemaRef ds:uri="http://www.w3.org/XML/1998/namespace"/>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3</TotalTime>
  <Words>1491</Words>
  <Application>Microsoft Office PowerPoint</Application>
  <PresentationFormat>Widescreen</PresentationFormat>
  <Paragraphs>108</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Open Sans</vt:lpstr>
      <vt:lpstr>Source Sans Pro</vt:lpstr>
      <vt:lpstr>Office Theme</vt:lpstr>
      <vt:lpstr>OTC OER Training</vt:lpstr>
      <vt:lpstr>Module 2: Open Licensing</vt:lpstr>
      <vt:lpstr>Learning Objectives</vt:lpstr>
      <vt:lpstr>What is Copyright?</vt:lpstr>
      <vt:lpstr>What is Copyright? </vt:lpstr>
      <vt:lpstr>What is Fair Use?</vt:lpstr>
      <vt:lpstr>Fair Use</vt:lpstr>
      <vt:lpstr>Understanding an Open License</vt:lpstr>
      <vt:lpstr>Why is an open license important?</vt:lpstr>
      <vt:lpstr>PowerPoint Presentation</vt:lpstr>
      <vt:lpstr>What is the Public Domain?</vt:lpstr>
      <vt:lpstr>What is the difference between public domain and open license?</vt:lpstr>
      <vt:lpstr>PowerPoint Presentation</vt:lpstr>
      <vt:lpstr>Why Open Licensing Matters</vt:lpstr>
      <vt:lpstr>Module 2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OER Licensing &amp; Copyright</dc:title>
  <dc:creator>Alison Cole</dc:creator>
  <cp:lastModifiedBy>Steven Chudnick</cp:lastModifiedBy>
  <cp:revision>22</cp:revision>
  <dcterms:created xsi:type="dcterms:W3CDTF">2021-05-11T12:38:22Z</dcterms:created>
  <dcterms:modified xsi:type="dcterms:W3CDTF">2022-02-16T15:57:33Z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0x010100C07D65E9B553A34287D1FC3F423E772B</vt:lpwstr>
  </property>
</Properties>
</file>