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handoutMasterIdLst>
    <p:handoutMasterId r:id="rId15"/>
  </p:handoutMasterIdLst>
  <p:sldIdLst>
    <p:sldId id="305" r:id="rId5"/>
    <p:sldId id="272" r:id="rId6"/>
    <p:sldId id="276" r:id="rId7"/>
    <p:sldId id="277" r:id="rId8"/>
    <p:sldId id="278" r:id="rId9"/>
    <p:sldId id="324" r:id="rId10"/>
    <p:sldId id="279" r:id="rId11"/>
    <p:sldId id="280" r:id="rId12"/>
    <p:sldId id="28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n Chudnick" userId="baf61f61-a242-4012-a465-0270382d3865" providerId="ADAL" clId="{F039CB3A-8F92-4ADA-A376-ECC4865598A0}"/>
    <pc:docChg chg="delSld">
      <pc:chgData name="Steven Chudnick" userId="baf61f61-a242-4012-a465-0270382d3865" providerId="ADAL" clId="{F039CB3A-8F92-4ADA-A376-ECC4865598A0}" dt="2022-02-16T15:55:08.331" v="52" actId="2696"/>
      <pc:docMkLst>
        <pc:docMk/>
      </pc:docMkLst>
      <pc:sldChg chg="del">
        <pc:chgData name="Steven Chudnick" userId="baf61f61-a242-4012-a465-0270382d3865" providerId="ADAL" clId="{F039CB3A-8F92-4ADA-A376-ECC4865598A0}" dt="2022-02-16T15:54:50.609" v="0" actId="2696"/>
        <pc:sldMkLst>
          <pc:docMk/>
          <pc:sldMk cId="3132160259" sldId="256"/>
        </pc:sldMkLst>
      </pc:sldChg>
      <pc:sldChg chg="del">
        <pc:chgData name="Steven Chudnick" userId="baf61f61-a242-4012-a465-0270382d3865" providerId="ADAL" clId="{F039CB3A-8F92-4ADA-A376-ECC4865598A0}" dt="2022-02-16T15:54:50.641" v="16" actId="2696"/>
        <pc:sldMkLst>
          <pc:docMk/>
          <pc:sldMk cId="1795910512" sldId="258"/>
        </pc:sldMkLst>
      </pc:sldChg>
      <pc:sldChg chg="del">
        <pc:chgData name="Steven Chudnick" userId="baf61f61-a242-4012-a465-0270382d3865" providerId="ADAL" clId="{F039CB3A-8F92-4ADA-A376-ECC4865598A0}" dt="2022-02-16T15:54:50.625" v="2" actId="2696"/>
        <pc:sldMkLst>
          <pc:docMk/>
          <pc:sldMk cId="606684260" sldId="259"/>
        </pc:sldMkLst>
      </pc:sldChg>
      <pc:sldChg chg="del">
        <pc:chgData name="Steven Chudnick" userId="baf61f61-a242-4012-a465-0270382d3865" providerId="ADAL" clId="{F039CB3A-8F92-4ADA-A376-ECC4865598A0}" dt="2022-02-16T15:54:50.641" v="17" actId="2696"/>
        <pc:sldMkLst>
          <pc:docMk/>
          <pc:sldMk cId="2831136451" sldId="260"/>
        </pc:sldMkLst>
      </pc:sldChg>
      <pc:sldChg chg="del">
        <pc:chgData name="Steven Chudnick" userId="baf61f61-a242-4012-a465-0270382d3865" providerId="ADAL" clId="{F039CB3A-8F92-4ADA-A376-ECC4865598A0}" dt="2022-02-16T15:55:08.330" v="51" actId="2696"/>
        <pc:sldMkLst>
          <pc:docMk/>
          <pc:sldMk cId="692262709" sldId="261"/>
        </pc:sldMkLst>
      </pc:sldChg>
      <pc:sldChg chg="del">
        <pc:chgData name="Steven Chudnick" userId="baf61f61-a242-4012-a465-0270382d3865" providerId="ADAL" clId="{F039CB3A-8F92-4ADA-A376-ECC4865598A0}" dt="2022-02-16T15:54:50.641" v="18" actId="2696"/>
        <pc:sldMkLst>
          <pc:docMk/>
          <pc:sldMk cId="2043900344" sldId="262"/>
        </pc:sldMkLst>
      </pc:sldChg>
      <pc:sldChg chg="del">
        <pc:chgData name="Steven Chudnick" userId="baf61f61-a242-4012-a465-0270382d3865" providerId="ADAL" clId="{F039CB3A-8F92-4ADA-A376-ECC4865598A0}" dt="2022-02-16T15:55:08.331" v="52" actId="2696"/>
        <pc:sldMkLst>
          <pc:docMk/>
          <pc:sldMk cId="3210010788" sldId="264"/>
        </pc:sldMkLst>
      </pc:sldChg>
      <pc:sldChg chg="del">
        <pc:chgData name="Steven Chudnick" userId="baf61f61-a242-4012-a465-0270382d3865" providerId="ADAL" clId="{F039CB3A-8F92-4ADA-A376-ECC4865598A0}" dt="2022-02-16T15:54:50.660" v="31" actId="2696"/>
        <pc:sldMkLst>
          <pc:docMk/>
          <pc:sldMk cId="3187591946" sldId="265"/>
        </pc:sldMkLst>
      </pc:sldChg>
      <pc:sldChg chg="del">
        <pc:chgData name="Steven Chudnick" userId="baf61f61-a242-4012-a465-0270382d3865" providerId="ADAL" clId="{F039CB3A-8F92-4ADA-A376-ECC4865598A0}" dt="2022-02-16T15:54:50.625" v="1" actId="2696"/>
        <pc:sldMkLst>
          <pc:docMk/>
          <pc:sldMk cId="1806906048" sldId="266"/>
        </pc:sldMkLst>
      </pc:sldChg>
      <pc:sldChg chg="del">
        <pc:chgData name="Steven Chudnick" userId="baf61f61-a242-4012-a465-0270382d3865" providerId="ADAL" clId="{F039CB3A-8F92-4ADA-A376-ECC4865598A0}" dt="2022-02-16T15:54:50.625" v="4" actId="2696"/>
        <pc:sldMkLst>
          <pc:docMk/>
          <pc:sldMk cId="2962923009" sldId="267"/>
        </pc:sldMkLst>
      </pc:sldChg>
      <pc:sldChg chg="del">
        <pc:chgData name="Steven Chudnick" userId="baf61f61-a242-4012-a465-0270382d3865" providerId="ADAL" clId="{F039CB3A-8F92-4ADA-A376-ECC4865598A0}" dt="2022-02-16T15:54:50.625" v="6" actId="2696"/>
        <pc:sldMkLst>
          <pc:docMk/>
          <pc:sldMk cId="2024785261" sldId="269"/>
        </pc:sldMkLst>
      </pc:sldChg>
      <pc:sldChg chg="del">
        <pc:chgData name="Steven Chudnick" userId="baf61f61-a242-4012-a465-0270382d3865" providerId="ADAL" clId="{F039CB3A-8F92-4ADA-A376-ECC4865598A0}" dt="2022-02-16T15:54:50.625" v="7" actId="2696"/>
        <pc:sldMkLst>
          <pc:docMk/>
          <pc:sldMk cId="92979977" sldId="270"/>
        </pc:sldMkLst>
      </pc:sldChg>
      <pc:sldChg chg="del">
        <pc:chgData name="Steven Chudnick" userId="baf61f61-a242-4012-a465-0270382d3865" providerId="ADAL" clId="{F039CB3A-8F92-4ADA-A376-ECC4865598A0}" dt="2022-02-16T15:54:50.625" v="9" actId="2696"/>
        <pc:sldMkLst>
          <pc:docMk/>
          <pc:sldMk cId="2816256522" sldId="271"/>
        </pc:sldMkLst>
      </pc:sldChg>
      <pc:sldChg chg="del">
        <pc:chgData name="Steven Chudnick" userId="baf61f61-a242-4012-a465-0270382d3865" providerId="ADAL" clId="{F039CB3A-8F92-4ADA-A376-ECC4865598A0}" dt="2022-02-16T15:54:50.641" v="15" actId="2696"/>
        <pc:sldMkLst>
          <pc:docMk/>
          <pc:sldMk cId="1984151504" sldId="273"/>
        </pc:sldMkLst>
      </pc:sldChg>
      <pc:sldChg chg="del">
        <pc:chgData name="Steven Chudnick" userId="baf61f61-a242-4012-a465-0270382d3865" providerId="ADAL" clId="{F039CB3A-8F92-4ADA-A376-ECC4865598A0}" dt="2022-02-16T15:54:50.625" v="14" actId="2696"/>
        <pc:sldMkLst>
          <pc:docMk/>
          <pc:sldMk cId="2029543219" sldId="274"/>
        </pc:sldMkLst>
      </pc:sldChg>
      <pc:sldChg chg="del">
        <pc:chgData name="Steven Chudnick" userId="baf61f61-a242-4012-a465-0270382d3865" providerId="ADAL" clId="{F039CB3A-8F92-4ADA-A376-ECC4865598A0}" dt="2022-02-16T15:54:50.625" v="8" actId="2696"/>
        <pc:sldMkLst>
          <pc:docMk/>
          <pc:sldMk cId="3933396629" sldId="282"/>
        </pc:sldMkLst>
      </pc:sldChg>
      <pc:sldChg chg="del">
        <pc:chgData name="Steven Chudnick" userId="baf61f61-a242-4012-a465-0270382d3865" providerId="ADAL" clId="{F039CB3A-8F92-4ADA-A376-ECC4865598A0}" dt="2022-02-16T15:54:50.625" v="10" actId="2696"/>
        <pc:sldMkLst>
          <pc:docMk/>
          <pc:sldMk cId="1178346828" sldId="283"/>
        </pc:sldMkLst>
      </pc:sldChg>
      <pc:sldChg chg="del">
        <pc:chgData name="Steven Chudnick" userId="baf61f61-a242-4012-a465-0270382d3865" providerId="ADAL" clId="{F039CB3A-8F92-4ADA-A376-ECC4865598A0}" dt="2022-02-16T15:54:50.625" v="11" actId="2696"/>
        <pc:sldMkLst>
          <pc:docMk/>
          <pc:sldMk cId="3467899070" sldId="284"/>
        </pc:sldMkLst>
      </pc:sldChg>
      <pc:sldChg chg="del">
        <pc:chgData name="Steven Chudnick" userId="baf61f61-a242-4012-a465-0270382d3865" providerId="ADAL" clId="{F039CB3A-8F92-4ADA-A376-ECC4865598A0}" dt="2022-02-16T15:54:50.625" v="12" actId="2696"/>
        <pc:sldMkLst>
          <pc:docMk/>
          <pc:sldMk cId="4294518737" sldId="285"/>
        </pc:sldMkLst>
      </pc:sldChg>
      <pc:sldChg chg="del">
        <pc:chgData name="Steven Chudnick" userId="baf61f61-a242-4012-a465-0270382d3865" providerId="ADAL" clId="{F039CB3A-8F92-4ADA-A376-ECC4865598A0}" dt="2022-02-16T15:54:50.625" v="13" actId="2696"/>
        <pc:sldMkLst>
          <pc:docMk/>
          <pc:sldMk cId="4149907907" sldId="286"/>
        </pc:sldMkLst>
      </pc:sldChg>
      <pc:sldChg chg="del">
        <pc:chgData name="Steven Chudnick" userId="baf61f61-a242-4012-a465-0270382d3865" providerId="ADAL" clId="{F039CB3A-8F92-4ADA-A376-ECC4865598A0}" dt="2022-02-16T15:54:50.641" v="28" actId="2696"/>
        <pc:sldMkLst>
          <pc:docMk/>
          <pc:sldMk cId="4263083783" sldId="287"/>
        </pc:sldMkLst>
      </pc:sldChg>
      <pc:sldChg chg="del">
        <pc:chgData name="Steven Chudnick" userId="baf61f61-a242-4012-a465-0270382d3865" providerId="ADAL" clId="{F039CB3A-8F92-4ADA-A376-ECC4865598A0}" dt="2022-02-16T15:54:50.641" v="26" actId="2696"/>
        <pc:sldMkLst>
          <pc:docMk/>
          <pc:sldMk cId="883879618" sldId="288"/>
        </pc:sldMkLst>
      </pc:sldChg>
      <pc:sldChg chg="del">
        <pc:chgData name="Steven Chudnick" userId="baf61f61-a242-4012-a465-0270382d3865" providerId="ADAL" clId="{F039CB3A-8F92-4ADA-A376-ECC4865598A0}" dt="2022-02-16T15:54:50.641" v="27" actId="2696"/>
        <pc:sldMkLst>
          <pc:docMk/>
          <pc:sldMk cId="2517341603" sldId="289"/>
        </pc:sldMkLst>
      </pc:sldChg>
      <pc:sldChg chg="del">
        <pc:chgData name="Steven Chudnick" userId="baf61f61-a242-4012-a465-0270382d3865" providerId="ADAL" clId="{F039CB3A-8F92-4ADA-A376-ECC4865598A0}" dt="2022-02-16T15:54:50.625" v="3" actId="2696"/>
        <pc:sldMkLst>
          <pc:docMk/>
          <pc:sldMk cId="533071112" sldId="290"/>
        </pc:sldMkLst>
      </pc:sldChg>
      <pc:sldChg chg="del">
        <pc:chgData name="Steven Chudnick" userId="baf61f61-a242-4012-a465-0270382d3865" providerId="ADAL" clId="{F039CB3A-8F92-4ADA-A376-ECC4865598A0}" dt="2022-02-16T15:54:50.625" v="5" actId="2696"/>
        <pc:sldMkLst>
          <pc:docMk/>
          <pc:sldMk cId="2486675482" sldId="291"/>
        </pc:sldMkLst>
      </pc:sldChg>
      <pc:sldChg chg="del">
        <pc:chgData name="Steven Chudnick" userId="baf61f61-a242-4012-a465-0270382d3865" providerId="ADAL" clId="{F039CB3A-8F92-4ADA-A376-ECC4865598A0}" dt="2022-02-16T15:54:50.641" v="19" actId="2696"/>
        <pc:sldMkLst>
          <pc:docMk/>
          <pc:sldMk cId="0" sldId="292"/>
        </pc:sldMkLst>
      </pc:sldChg>
      <pc:sldChg chg="del">
        <pc:chgData name="Steven Chudnick" userId="baf61f61-a242-4012-a465-0270382d3865" providerId="ADAL" clId="{F039CB3A-8F92-4ADA-A376-ECC4865598A0}" dt="2022-02-16T15:54:50.641" v="20" actId="2696"/>
        <pc:sldMkLst>
          <pc:docMk/>
          <pc:sldMk cId="0" sldId="294"/>
        </pc:sldMkLst>
      </pc:sldChg>
      <pc:sldChg chg="del">
        <pc:chgData name="Steven Chudnick" userId="baf61f61-a242-4012-a465-0270382d3865" providerId="ADAL" clId="{F039CB3A-8F92-4ADA-A376-ECC4865598A0}" dt="2022-02-16T15:54:50.641" v="21" actId="2696"/>
        <pc:sldMkLst>
          <pc:docMk/>
          <pc:sldMk cId="3311065518" sldId="298"/>
        </pc:sldMkLst>
      </pc:sldChg>
      <pc:sldChg chg="del">
        <pc:chgData name="Steven Chudnick" userId="baf61f61-a242-4012-a465-0270382d3865" providerId="ADAL" clId="{F039CB3A-8F92-4ADA-A376-ECC4865598A0}" dt="2022-02-16T15:54:50.641" v="22" actId="2696"/>
        <pc:sldMkLst>
          <pc:docMk/>
          <pc:sldMk cId="2914014682" sldId="299"/>
        </pc:sldMkLst>
      </pc:sldChg>
      <pc:sldChg chg="del">
        <pc:chgData name="Steven Chudnick" userId="baf61f61-a242-4012-a465-0270382d3865" providerId="ADAL" clId="{F039CB3A-8F92-4ADA-A376-ECC4865598A0}" dt="2022-02-16T15:54:50.641" v="23" actId="2696"/>
        <pc:sldMkLst>
          <pc:docMk/>
          <pc:sldMk cId="2036708556" sldId="300"/>
        </pc:sldMkLst>
      </pc:sldChg>
      <pc:sldChg chg="del">
        <pc:chgData name="Steven Chudnick" userId="baf61f61-a242-4012-a465-0270382d3865" providerId="ADAL" clId="{F039CB3A-8F92-4ADA-A376-ECC4865598A0}" dt="2022-02-16T15:54:50.641" v="24" actId="2696"/>
        <pc:sldMkLst>
          <pc:docMk/>
          <pc:sldMk cId="1862369849" sldId="301"/>
        </pc:sldMkLst>
      </pc:sldChg>
      <pc:sldChg chg="del">
        <pc:chgData name="Steven Chudnick" userId="baf61f61-a242-4012-a465-0270382d3865" providerId="ADAL" clId="{F039CB3A-8F92-4ADA-A376-ECC4865598A0}" dt="2022-02-16T15:54:50.657" v="29" actId="2696"/>
        <pc:sldMkLst>
          <pc:docMk/>
          <pc:sldMk cId="2146394647" sldId="302"/>
        </pc:sldMkLst>
      </pc:sldChg>
      <pc:sldChg chg="del">
        <pc:chgData name="Steven Chudnick" userId="baf61f61-a242-4012-a465-0270382d3865" providerId="ADAL" clId="{F039CB3A-8F92-4ADA-A376-ECC4865598A0}" dt="2022-02-16T15:54:50.660" v="34" actId="2696"/>
        <pc:sldMkLst>
          <pc:docMk/>
          <pc:sldMk cId="610651591" sldId="303"/>
        </pc:sldMkLst>
      </pc:sldChg>
      <pc:sldChg chg="del">
        <pc:chgData name="Steven Chudnick" userId="baf61f61-a242-4012-a465-0270382d3865" providerId="ADAL" clId="{F039CB3A-8F92-4ADA-A376-ECC4865598A0}" dt="2022-02-16T15:54:50.660" v="35" actId="2696"/>
        <pc:sldMkLst>
          <pc:docMk/>
          <pc:sldMk cId="227925458" sldId="304"/>
        </pc:sldMkLst>
      </pc:sldChg>
      <pc:sldChg chg="del">
        <pc:chgData name="Steven Chudnick" userId="baf61f61-a242-4012-a465-0270382d3865" providerId="ADAL" clId="{F039CB3A-8F92-4ADA-A376-ECC4865598A0}" dt="2022-02-16T15:54:50.660" v="32" actId="2696"/>
        <pc:sldMkLst>
          <pc:docMk/>
          <pc:sldMk cId="2740889221" sldId="306"/>
        </pc:sldMkLst>
      </pc:sldChg>
      <pc:sldChg chg="del">
        <pc:chgData name="Steven Chudnick" userId="baf61f61-a242-4012-a465-0270382d3865" providerId="ADAL" clId="{F039CB3A-8F92-4ADA-A376-ECC4865598A0}" dt="2022-02-16T15:54:50.660" v="33" actId="2696"/>
        <pc:sldMkLst>
          <pc:docMk/>
          <pc:sldMk cId="3444176912" sldId="307"/>
        </pc:sldMkLst>
      </pc:sldChg>
      <pc:sldChg chg="del">
        <pc:chgData name="Steven Chudnick" userId="baf61f61-a242-4012-a465-0270382d3865" providerId="ADAL" clId="{F039CB3A-8F92-4ADA-A376-ECC4865598A0}" dt="2022-02-16T15:54:50.660" v="36" actId="2696"/>
        <pc:sldMkLst>
          <pc:docMk/>
          <pc:sldMk cId="4184264901" sldId="308"/>
        </pc:sldMkLst>
      </pc:sldChg>
      <pc:sldChg chg="del">
        <pc:chgData name="Steven Chudnick" userId="baf61f61-a242-4012-a465-0270382d3865" providerId="ADAL" clId="{F039CB3A-8F92-4ADA-A376-ECC4865598A0}" dt="2022-02-16T15:54:50.660" v="37" actId="2696"/>
        <pc:sldMkLst>
          <pc:docMk/>
          <pc:sldMk cId="3901778399" sldId="309"/>
        </pc:sldMkLst>
      </pc:sldChg>
      <pc:sldChg chg="del">
        <pc:chgData name="Steven Chudnick" userId="baf61f61-a242-4012-a465-0270382d3865" providerId="ADAL" clId="{F039CB3A-8F92-4ADA-A376-ECC4865598A0}" dt="2022-02-16T15:54:50.660" v="38" actId="2696"/>
        <pc:sldMkLst>
          <pc:docMk/>
          <pc:sldMk cId="4251335784" sldId="310"/>
        </pc:sldMkLst>
      </pc:sldChg>
      <pc:sldChg chg="del">
        <pc:chgData name="Steven Chudnick" userId="baf61f61-a242-4012-a465-0270382d3865" providerId="ADAL" clId="{F039CB3A-8F92-4ADA-A376-ECC4865598A0}" dt="2022-02-16T15:54:50.660" v="39" actId="2696"/>
        <pc:sldMkLst>
          <pc:docMk/>
          <pc:sldMk cId="255936360" sldId="311"/>
        </pc:sldMkLst>
      </pc:sldChg>
      <pc:sldChg chg="del">
        <pc:chgData name="Steven Chudnick" userId="baf61f61-a242-4012-a465-0270382d3865" providerId="ADAL" clId="{F039CB3A-8F92-4ADA-A376-ECC4865598A0}" dt="2022-02-16T15:54:50.660" v="40" actId="2696"/>
        <pc:sldMkLst>
          <pc:docMk/>
          <pc:sldMk cId="416565439" sldId="312"/>
        </pc:sldMkLst>
      </pc:sldChg>
      <pc:sldChg chg="del">
        <pc:chgData name="Steven Chudnick" userId="baf61f61-a242-4012-a465-0270382d3865" providerId="ADAL" clId="{F039CB3A-8F92-4ADA-A376-ECC4865598A0}" dt="2022-02-16T15:54:50.660" v="41" actId="2696"/>
        <pc:sldMkLst>
          <pc:docMk/>
          <pc:sldMk cId="3469175953" sldId="313"/>
        </pc:sldMkLst>
      </pc:sldChg>
      <pc:sldChg chg="del">
        <pc:chgData name="Steven Chudnick" userId="baf61f61-a242-4012-a465-0270382d3865" providerId="ADAL" clId="{F039CB3A-8F92-4ADA-A376-ECC4865598A0}" dt="2022-02-16T15:54:50.660" v="42" actId="2696"/>
        <pc:sldMkLst>
          <pc:docMk/>
          <pc:sldMk cId="4228525694" sldId="314"/>
        </pc:sldMkLst>
      </pc:sldChg>
      <pc:sldChg chg="del">
        <pc:chgData name="Steven Chudnick" userId="baf61f61-a242-4012-a465-0270382d3865" providerId="ADAL" clId="{F039CB3A-8F92-4ADA-A376-ECC4865598A0}" dt="2022-02-16T15:54:50.660" v="44" actId="2696"/>
        <pc:sldMkLst>
          <pc:docMk/>
          <pc:sldMk cId="3711313926" sldId="315"/>
        </pc:sldMkLst>
      </pc:sldChg>
      <pc:sldChg chg="del">
        <pc:chgData name="Steven Chudnick" userId="baf61f61-a242-4012-a465-0270382d3865" providerId="ADAL" clId="{F039CB3A-8F92-4ADA-A376-ECC4865598A0}" dt="2022-02-16T15:54:50.660" v="45" actId="2696"/>
        <pc:sldMkLst>
          <pc:docMk/>
          <pc:sldMk cId="2135100501" sldId="316"/>
        </pc:sldMkLst>
      </pc:sldChg>
      <pc:sldChg chg="del">
        <pc:chgData name="Steven Chudnick" userId="baf61f61-a242-4012-a465-0270382d3865" providerId="ADAL" clId="{F039CB3A-8F92-4ADA-A376-ECC4865598A0}" dt="2022-02-16T15:55:08.328" v="47" actId="2696"/>
        <pc:sldMkLst>
          <pc:docMk/>
          <pc:sldMk cId="1468697476" sldId="317"/>
        </pc:sldMkLst>
      </pc:sldChg>
      <pc:sldChg chg="del">
        <pc:chgData name="Steven Chudnick" userId="baf61f61-a242-4012-a465-0270382d3865" providerId="ADAL" clId="{F039CB3A-8F92-4ADA-A376-ECC4865598A0}" dt="2022-02-16T15:55:08.329" v="48" actId="2696"/>
        <pc:sldMkLst>
          <pc:docMk/>
          <pc:sldMk cId="952326340" sldId="318"/>
        </pc:sldMkLst>
      </pc:sldChg>
      <pc:sldChg chg="del">
        <pc:chgData name="Steven Chudnick" userId="baf61f61-a242-4012-a465-0270382d3865" providerId="ADAL" clId="{F039CB3A-8F92-4ADA-A376-ECC4865598A0}" dt="2022-02-16T15:55:08.329" v="49" actId="2696"/>
        <pc:sldMkLst>
          <pc:docMk/>
          <pc:sldMk cId="3078515106" sldId="319"/>
        </pc:sldMkLst>
      </pc:sldChg>
      <pc:sldChg chg="del">
        <pc:chgData name="Steven Chudnick" userId="baf61f61-a242-4012-a465-0270382d3865" providerId="ADAL" clId="{F039CB3A-8F92-4ADA-A376-ECC4865598A0}" dt="2022-02-16T15:55:08.330" v="50" actId="2696"/>
        <pc:sldMkLst>
          <pc:docMk/>
          <pc:sldMk cId="1888506490" sldId="320"/>
        </pc:sldMkLst>
      </pc:sldChg>
      <pc:sldChg chg="del">
        <pc:chgData name="Steven Chudnick" userId="baf61f61-a242-4012-a465-0270382d3865" providerId="ADAL" clId="{F039CB3A-8F92-4ADA-A376-ECC4865598A0}" dt="2022-02-16T15:54:50.660" v="30" actId="2696"/>
        <pc:sldMkLst>
          <pc:docMk/>
          <pc:sldMk cId="2133481495" sldId="321"/>
        </pc:sldMkLst>
      </pc:sldChg>
      <pc:sldChg chg="del">
        <pc:chgData name="Steven Chudnick" userId="baf61f61-a242-4012-a465-0270382d3865" providerId="ADAL" clId="{F039CB3A-8F92-4ADA-A376-ECC4865598A0}" dt="2022-02-16T15:54:50.660" v="43" actId="2696"/>
        <pc:sldMkLst>
          <pc:docMk/>
          <pc:sldMk cId="4278555703" sldId="322"/>
        </pc:sldMkLst>
      </pc:sldChg>
      <pc:sldChg chg="del">
        <pc:chgData name="Steven Chudnick" userId="baf61f61-a242-4012-a465-0270382d3865" providerId="ADAL" clId="{F039CB3A-8F92-4ADA-A376-ECC4865598A0}" dt="2022-02-16T15:54:50.660" v="46" actId="2696"/>
        <pc:sldMkLst>
          <pc:docMk/>
          <pc:sldMk cId="125945609" sldId="323"/>
        </pc:sldMkLst>
      </pc:sldChg>
      <pc:sldMasterChg chg="delSldLayout">
        <pc:chgData name="Steven Chudnick" userId="baf61f61-a242-4012-a465-0270382d3865" providerId="ADAL" clId="{F039CB3A-8F92-4ADA-A376-ECC4865598A0}" dt="2022-02-16T15:54:50.641" v="25" actId="2696"/>
        <pc:sldMasterMkLst>
          <pc:docMk/>
          <pc:sldMasterMk cId="1124891689" sldId="2147483648"/>
        </pc:sldMasterMkLst>
        <pc:sldLayoutChg chg="del">
          <pc:chgData name="Steven Chudnick" userId="baf61f61-a242-4012-a465-0270382d3865" providerId="ADAL" clId="{F039CB3A-8F92-4ADA-A376-ECC4865598A0}" dt="2022-02-16T15:54:50.641" v="25" actId="2696"/>
          <pc:sldLayoutMkLst>
            <pc:docMk/>
            <pc:sldMasterMk cId="1124891689" sldId="2147483648"/>
            <pc:sldLayoutMk cId="3978424952" sldId="2147483660"/>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51E9ECA-8EBA-4945-91EF-2D2D29B5E12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A910C69-8E54-426F-B924-0B3C4C00164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CD24AC8-5D59-40E5-A7FA-94D7E96AC94B}" type="datetimeFigureOut">
              <a:rPr lang="en-US" smtClean="0"/>
              <a:t>2/16/2022</a:t>
            </a:fld>
            <a:endParaRPr lang="en-US"/>
          </a:p>
        </p:txBody>
      </p:sp>
      <p:sp>
        <p:nvSpPr>
          <p:cNvPr id="4" name="Footer Placeholder 3">
            <a:extLst>
              <a:ext uri="{FF2B5EF4-FFF2-40B4-BE49-F238E27FC236}">
                <a16:creationId xmlns:a16="http://schemas.microsoft.com/office/drawing/2014/main" id="{171AC47A-6FB5-4D80-B641-97191821CB6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EB95DFEE-AEE7-4535-BF62-38713BB954D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7DE316-1F5B-41D9-90C6-7E7FFDF3A3B1}" type="slidenum">
              <a:rPr lang="en-US" smtClean="0"/>
              <a:t>‹#›</a:t>
            </a:fld>
            <a:endParaRPr lang="en-US"/>
          </a:p>
        </p:txBody>
      </p:sp>
    </p:spTree>
    <p:extLst>
      <p:ext uri="{BB962C8B-B14F-4D97-AF65-F5344CB8AC3E}">
        <p14:creationId xmlns:p14="http://schemas.microsoft.com/office/powerpoint/2010/main" val="517861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4852E0-9EC5-472F-8410-5ACD96CFF5D3}" type="datetimeFigureOut">
              <a:rPr lang="en-US" smtClean="0"/>
              <a:t>2/16/2022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BD1E3C-7BF8-4E1F-AAC9-B09CA0F99935}" type="slidenum">
              <a:rPr lang="en-US" smtClean="0"/>
              <a:t>‹#›</a:t>
            </a:fld>
            <a:endParaRPr lang="en-US"/>
          </a:p>
        </p:txBody>
      </p:sp>
    </p:spTree>
    <p:extLst>
      <p:ext uri="{BB962C8B-B14F-4D97-AF65-F5344CB8AC3E}">
        <p14:creationId xmlns:p14="http://schemas.microsoft.com/office/powerpoint/2010/main" val="2537559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D1E3C-7BF8-4E1F-AAC9-B09CA0F99935}" type="slidenum">
              <a:rPr lang="en-US" smtClean="0"/>
              <a:t>1</a:t>
            </a:fld>
            <a:endParaRPr lang="en-US"/>
          </a:p>
        </p:txBody>
      </p:sp>
    </p:spTree>
    <p:extLst>
      <p:ext uri="{BB962C8B-B14F-4D97-AF65-F5344CB8AC3E}">
        <p14:creationId xmlns:p14="http://schemas.microsoft.com/office/powerpoint/2010/main" val="15625317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D1E3C-7BF8-4E1F-AAC9-B09CA0F99935}" type="slidenum">
              <a:rPr lang="en-US" smtClean="0"/>
              <a:t>2</a:t>
            </a:fld>
            <a:endParaRPr lang="en-US"/>
          </a:p>
        </p:txBody>
      </p:sp>
    </p:spTree>
    <p:extLst>
      <p:ext uri="{BB962C8B-B14F-4D97-AF65-F5344CB8AC3E}">
        <p14:creationId xmlns:p14="http://schemas.microsoft.com/office/powerpoint/2010/main" val="2026654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D1E3C-7BF8-4E1F-AAC9-B09CA0F99935}" type="slidenum">
              <a:rPr lang="en-US" smtClean="0"/>
              <a:t>3</a:t>
            </a:fld>
            <a:endParaRPr lang="en-US"/>
          </a:p>
        </p:txBody>
      </p:sp>
    </p:spTree>
    <p:extLst>
      <p:ext uri="{BB962C8B-B14F-4D97-AF65-F5344CB8AC3E}">
        <p14:creationId xmlns:p14="http://schemas.microsoft.com/office/powerpoint/2010/main" val="767235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D1E3C-7BF8-4E1F-AAC9-B09CA0F99935}" type="slidenum">
              <a:rPr lang="en-US" smtClean="0"/>
              <a:t>4</a:t>
            </a:fld>
            <a:endParaRPr lang="en-US"/>
          </a:p>
        </p:txBody>
      </p:sp>
    </p:spTree>
    <p:extLst>
      <p:ext uri="{BB962C8B-B14F-4D97-AF65-F5344CB8AC3E}">
        <p14:creationId xmlns:p14="http://schemas.microsoft.com/office/powerpoint/2010/main" val="7228616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D1E3C-7BF8-4E1F-AAC9-B09CA0F99935}" type="slidenum">
              <a:rPr lang="en-US" smtClean="0"/>
              <a:t>5</a:t>
            </a:fld>
            <a:endParaRPr lang="en-US"/>
          </a:p>
        </p:txBody>
      </p:sp>
    </p:spTree>
    <p:extLst>
      <p:ext uri="{BB962C8B-B14F-4D97-AF65-F5344CB8AC3E}">
        <p14:creationId xmlns:p14="http://schemas.microsoft.com/office/powerpoint/2010/main" val="34554702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4999"/>
              </a:lnSpc>
            </a:pPr>
            <a:r>
              <a:rPr lang="en-US"/>
              <a:t>OER can be any are teaching, learning, and research materials that are either in the public domain or licensed in a manner that provides everyone with free and perpetual permission to engage in the 5R activities.</a:t>
            </a:r>
          </a:p>
        </p:txBody>
      </p:sp>
      <p:sp>
        <p:nvSpPr>
          <p:cNvPr id="4" name="Slide Number Placeholder 3"/>
          <p:cNvSpPr>
            <a:spLocks noGrp="1"/>
          </p:cNvSpPr>
          <p:nvPr>
            <p:ph type="sldNum" sz="quarter" idx="5"/>
          </p:nvPr>
        </p:nvSpPr>
        <p:spPr/>
        <p:txBody>
          <a:bodyPr/>
          <a:lstStyle/>
          <a:p>
            <a:fld id="{FEBD1E3C-7BF8-4E1F-AAC9-B09CA0F99935}" type="slidenum">
              <a:rPr lang="en-US" smtClean="0"/>
              <a:t>6</a:t>
            </a:fld>
            <a:endParaRPr lang="en-US"/>
          </a:p>
        </p:txBody>
      </p:sp>
    </p:spTree>
    <p:extLst>
      <p:ext uri="{BB962C8B-B14F-4D97-AF65-F5344CB8AC3E}">
        <p14:creationId xmlns:p14="http://schemas.microsoft.com/office/powerpoint/2010/main" val="17677643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D1E3C-7BF8-4E1F-AAC9-B09CA0F99935}" type="slidenum">
              <a:rPr lang="en-US" smtClean="0"/>
              <a:t>7</a:t>
            </a:fld>
            <a:endParaRPr lang="en-US"/>
          </a:p>
        </p:txBody>
      </p:sp>
    </p:spTree>
    <p:extLst>
      <p:ext uri="{BB962C8B-B14F-4D97-AF65-F5344CB8AC3E}">
        <p14:creationId xmlns:p14="http://schemas.microsoft.com/office/powerpoint/2010/main" val="34516348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D1E3C-7BF8-4E1F-AAC9-B09CA0F99935}" type="slidenum">
              <a:rPr lang="en-US" smtClean="0"/>
              <a:t>8</a:t>
            </a:fld>
            <a:endParaRPr lang="en-US"/>
          </a:p>
        </p:txBody>
      </p:sp>
    </p:spTree>
    <p:extLst>
      <p:ext uri="{BB962C8B-B14F-4D97-AF65-F5344CB8AC3E}">
        <p14:creationId xmlns:p14="http://schemas.microsoft.com/office/powerpoint/2010/main" val="16344983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D1E3C-7BF8-4E1F-AAC9-B09CA0F99935}" type="slidenum">
              <a:rPr lang="en-US" smtClean="0"/>
              <a:t>9</a:t>
            </a:fld>
            <a:endParaRPr lang="en-US"/>
          </a:p>
        </p:txBody>
      </p:sp>
    </p:spTree>
    <p:extLst>
      <p:ext uri="{BB962C8B-B14F-4D97-AF65-F5344CB8AC3E}">
        <p14:creationId xmlns:p14="http://schemas.microsoft.com/office/powerpoint/2010/main" val="1250022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ACDFD-B5E3-4126-984E-9302ED2FA5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19360B9-3076-449F-8980-EBE192002D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9187306-99DD-4D8B-8DF3-B1AA48599143}"/>
              </a:ext>
            </a:extLst>
          </p:cNvPr>
          <p:cNvSpPr>
            <a:spLocks noGrp="1"/>
          </p:cNvSpPr>
          <p:nvPr>
            <p:ph type="dt" sz="half" idx="10"/>
          </p:nvPr>
        </p:nvSpPr>
        <p:spPr/>
        <p:txBody>
          <a:bodyPr/>
          <a:lstStyle/>
          <a:p>
            <a:fld id="{B570FB2E-E914-424C-A8B9-DEF57F60F24D}" type="datetimeFigureOut">
              <a:rPr lang="en-US" smtClean="0"/>
              <a:t>2/16/2022</a:t>
            </a:fld>
            <a:endParaRPr lang="en-US"/>
          </a:p>
        </p:txBody>
      </p:sp>
      <p:sp>
        <p:nvSpPr>
          <p:cNvPr id="5" name="Footer Placeholder 4">
            <a:extLst>
              <a:ext uri="{FF2B5EF4-FFF2-40B4-BE49-F238E27FC236}">
                <a16:creationId xmlns:a16="http://schemas.microsoft.com/office/drawing/2014/main" id="{9650DB8C-E93C-4E1A-B246-518FFC5B20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AD211F-8ACA-473D-99C2-0FFA336EE835}"/>
              </a:ext>
            </a:extLst>
          </p:cNvPr>
          <p:cNvSpPr>
            <a:spLocks noGrp="1"/>
          </p:cNvSpPr>
          <p:nvPr>
            <p:ph type="sldNum" sz="quarter" idx="12"/>
          </p:nvPr>
        </p:nvSpPr>
        <p:spPr/>
        <p:txBody>
          <a:bodyPr/>
          <a:lstStyle/>
          <a:p>
            <a:fld id="{3325F8C1-D296-45BA-916A-7FE98B8EDE15}" type="slidenum">
              <a:rPr lang="en-US" smtClean="0"/>
              <a:t>‹#›</a:t>
            </a:fld>
            <a:endParaRPr lang="en-US"/>
          </a:p>
        </p:txBody>
      </p:sp>
    </p:spTree>
    <p:extLst>
      <p:ext uri="{BB962C8B-B14F-4D97-AF65-F5344CB8AC3E}">
        <p14:creationId xmlns:p14="http://schemas.microsoft.com/office/powerpoint/2010/main" val="3133650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F8718-09DD-4619-9C2A-A39A4010804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41E1288-3C98-4AC1-8F6A-789D51EC026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6DA673-F885-4145-ACBE-0C7ECECFD204}"/>
              </a:ext>
            </a:extLst>
          </p:cNvPr>
          <p:cNvSpPr>
            <a:spLocks noGrp="1"/>
          </p:cNvSpPr>
          <p:nvPr>
            <p:ph type="dt" sz="half" idx="10"/>
          </p:nvPr>
        </p:nvSpPr>
        <p:spPr/>
        <p:txBody>
          <a:bodyPr/>
          <a:lstStyle/>
          <a:p>
            <a:fld id="{B570FB2E-E914-424C-A8B9-DEF57F60F24D}" type="datetimeFigureOut">
              <a:rPr lang="en-US" smtClean="0"/>
              <a:t>2/16/2022</a:t>
            </a:fld>
            <a:endParaRPr lang="en-US"/>
          </a:p>
        </p:txBody>
      </p:sp>
      <p:sp>
        <p:nvSpPr>
          <p:cNvPr id="5" name="Footer Placeholder 4">
            <a:extLst>
              <a:ext uri="{FF2B5EF4-FFF2-40B4-BE49-F238E27FC236}">
                <a16:creationId xmlns:a16="http://schemas.microsoft.com/office/drawing/2014/main" id="{474CE520-975A-41E1-BF14-2DA17F05AA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1DA5C1-C5E7-4289-86D1-D4A5755CB352}"/>
              </a:ext>
            </a:extLst>
          </p:cNvPr>
          <p:cNvSpPr>
            <a:spLocks noGrp="1"/>
          </p:cNvSpPr>
          <p:nvPr>
            <p:ph type="sldNum" sz="quarter" idx="12"/>
          </p:nvPr>
        </p:nvSpPr>
        <p:spPr/>
        <p:txBody>
          <a:bodyPr/>
          <a:lstStyle/>
          <a:p>
            <a:fld id="{3325F8C1-D296-45BA-916A-7FE98B8EDE15}" type="slidenum">
              <a:rPr lang="en-US" smtClean="0"/>
              <a:t>‹#›</a:t>
            </a:fld>
            <a:endParaRPr lang="en-US"/>
          </a:p>
        </p:txBody>
      </p:sp>
    </p:spTree>
    <p:extLst>
      <p:ext uri="{BB962C8B-B14F-4D97-AF65-F5344CB8AC3E}">
        <p14:creationId xmlns:p14="http://schemas.microsoft.com/office/powerpoint/2010/main" val="4015428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A1E9874-34D3-49E0-9143-D414417CFD0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2DD21A-6CB3-4E12-86CF-6FC38BA0123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C411D8-EE54-4A30-AD72-547EB396A342}"/>
              </a:ext>
            </a:extLst>
          </p:cNvPr>
          <p:cNvSpPr>
            <a:spLocks noGrp="1"/>
          </p:cNvSpPr>
          <p:nvPr>
            <p:ph type="dt" sz="half" idx="10"/>
          </p:nvPr>
        </p:nvSpPr>
        <p:spPr/>
        <p:txBody>
          <a:bodyPr/>
          <a:lstStyle/>
          <a:p>
            <a:fld id="{B570FB2E-E914-424C-A8B9-DEF57F60F24D}" type="datetimeFigureOut">
              <a:rPr lang="en-US" smtClean="0"/>
              <a:t>2/16/2022</a:t>
            </a:fld>
            <a:endParaRPr lang="en-US"/>
          </a:p>
        </p:txBody>
      </p:sp>
      <p:sp>
        <p:nvSpPr>
          <p:cNvPr id="5" name="Footer Placeholder 4">
            <a:extLst>
              <a:ext uri="{FF2B5EF4-FFF2-40B4-BE49-F238E27FC236}">
                <a16:creationId xmlns:a16="http://schemas.microsoft.com/office/drawing/2014/main" id="{D94D7376-49CA-47E5-B790-7D4390C8B0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78D1E2-8E51-48DE-B9E6-3960140060F4}"/>
              </a:ext>
            </a:extLst>
          </p:cNvPr>
          <p:cNvSpPr>
            <a:spLocks noGrp="1"/>
          </p:cNvSpPr>
          <p:nvPr>
            <p:ph type="sldNum" sz="quarter" idx="12"/>
          </p:nvPr>
        </p:nvSpPr>
        <p:spPr/>
        <p:txBody>
          <a:bodyPr/>
          <a:lstStyle/>
          <a:p>
            <a:fld id="{3325F8C1-D296-45BA-916A-7FE98B8EDE15}" type="slidenum">
              <a:rPr lang="en-US" smtClean="0"/>
              <a:t>‹#›</a:t>
            </a:fld>
            <a:endParaRPr lang="en-US"/>
          </a:p>
        </p:txBody>
      </p:sp>
    </p:spTree>
    <p:extLst>
      <p:ext uri="{BB962C8B-B14F-4D97-AF65-F5344CB8AC3E}">
        <p14:creationId xmlns:p14="http://schemas.microsoft.com/office/powerpoint/2010/main" val="2470030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1BA2A-6EF2-46B7-B8AB-5416E338F5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BC95F2-9796-47C1-9D6C-3C3C898591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E89B1F-D742-45FC-A71D-1E3EFAA9DADA}"/>
              </a:ext>
            </a:extLst>
          </p:cNvPr>
          <p:cNvSpPr>
            <a:spLocks noGrp="1"/>
          </p:cNvSpPr>
          <p:nvPr>
            <p:ph type="dt" sz="half" idx="10"/>
          </p:nvPr>
        </p:nvSpPr>
        <p:spPr/>
        <p:txBody>
          <a:bodyPr/>
          <a:lstStyle/>
          <a:p>
            <a:fld id="{B570FB2E-E914-424C-A8B9-DEF57F60F24D}" type="datetimeFigureOut">
              <a:rPr lang="en-US" smtClean="0"/>
              <a:t>2/16/2022</a:t>
            </a:fld>
            <a:endParaRPr lang="en-US"/>
          </a:p>
        </p:txBody>
      </p:sp>
      <p:sp>
        <p:nvSpPr>
          <p:cNvPr id="5" name="Footer Placeholder 4">
            <a:extLst>
              <a:ext uri="{FF2B5EF4-FFF2-40B4-BE49-F238E27FC236}">
                <a16:creationId xmlns:a16="http://schemas.microsoft.com/office/drawing/2014/main" id="{59DCC9B2-BC84-46EF-A660-53E8F1FD1B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F66767-CEE9-49BE-AF7E-B9A7DD8798AF}"/>
              </a:ext>
            </a:extLst>
          </p:cNvPr>
          <p:cNvSpPr>
            <a:spLocks noGrp="1"/>
          </p:cNvSpPr>
          <p:nvPr>
            <p:ph type="sldNum" sz="quarter" idx="12"/>
          </p:nvPr>
        </p:nvSpPr>
        <p:spPr/>
        <p:txBody>
          <a:bodyPr/>
          <a:lstStyle/>
          <a:p>
            <a:fld id="{3325F8C1-D296-45BA-916A-7FE98B8EDE15}" type="slidenum">
              <a:rPr lang="en-US" smtClean="0"/>
              <a:t>‹#›</a:t>
            </a:fld>
            <a:endParaRPr lang="en-US"/>
          </a:p>
        </p:txBody>
      </p:sp>
    </p:spTree>
    <p:extLst>
      <p:ext uri="{BB962C8B-B14F-4D97-AF65-F5344CB8AC3E}">
        <p14:creationId xmlns:p14="http://schemas.microsoft.com/office/powerpoint/2010/main" val="1505508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B70C1-E154-4658-A7A4-AD15D310383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579EB2E-BB02-4926-A611-626A28A0A7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6EC854-1E25-484B-81B3-C60E71710FFF}"/>
              </a:ext>
            </a:extLst>
          </p:cNvPr>
          <p:cNvSpPr>
            <a:spLocks noGrp="1"/>
          </p:cNvSpPr>
          <p:nvPr>
            <p:ph type="dt" sz="half" idx="10"/>
          </p:nvPr>
        </p:nvSpPr>
        <p:spPr/>
        <p:txBody>
          <a:bodyPr/>
          <a:lstStyle/>
          <a:p>
            <a:fld id="{B570FB2E-E914-424C-A8B9-DEF57F60F24D}" type="datetimeFigureOut">
              <a:rPr lang="en-US" smtClean="0"/>
              <a:t>2/16/2022</a:t>
            </a:fld>
            <a:endParaRPr lang="en-US"/>
          </a:p>
        </p:txBody>
      </p:sp>
      <p:sp>
        <p:nvSpPr>
          <p:cNvPr id="5" name="Footer Placeholder 4">
            <a:extLst>
              <a:ext uri="{FF2B5EF4-FFF2-40B4-BE49-F238E27FC236}">
                <a16:creationId xmlns:a16="http://schemas.microsoft.com/office/drawing/2014/main" id="{CDF4B15D-0AC2-4BA4-86DC-3E93E54EAF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CF7349-E0B3-45FF-8BAE-084BB0C50BED}"/>
              </a:ext>
            </a:extLst>
          </p:cNvPr>
          <p:cNvSpPr>
            <a:spLocks noGrp="1"/>
          </p:cNvSpPr>
          <p:nvPr>
            <p:ph type="sldNum" sz="quarter" idx="12"/>
          </p:nvPr>
        </p:nvSpPr>
        <p:spPr/>
        <p:txBody>
          <a:bodyPr/>
          <a:lstStyle/>
          <a:p>
            <a:fld id="{3325F8C1-D296-45BA-916A-7FE98B8EDE15}" type="slidenum">
              <a:rPr lang="en-US" smtClean="0"/>
              <a:t>‹#›</a:t>
            </a:fld>
            <a:endParaRPr lang="en-US"/>
          </a:p>
        </p:txBody>
      </p:sp>
    </p:spTree>
    <p:extLst>
      <p:ext uri="{BB962C8B-B14F-4D97-AF65-F5344CB8AC3E}">
        <p14:creationId xmlns:p14="http://schemas.microsoft.com/office/powerpoint/2010/main" val="1440382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2BD86-D77E-4578-AC70-D63CE43F56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23A60D-EB17-44FE-A5AF-93D80C03008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F776949-6DD9-4073-822B-2516FB8F477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619F6F4-4602-42F4-8B0B-ED8FAC5304C0}"/>
              </a:ext>
            </a:extLst>
          </p:cNvPr>
          <p:cNvSpPr>
            <a:spLocks noGrp="1"/>
          </p:cNvSpPr>
          <p:nvPr>
            <p:ph type="dt" sz="half" idx="10"/>
          </p:nvPr>
        </p:nvSpPr>
        <p:spPr/>
        <p:txBody>
          <a:bodyPr/>
          <a:lstStyle/>
          <a:p>
            <a:fld id="{B570FB2E-E914-424C-A8B9-DEF57F60F24D}" type="datetimeFigureOut">
              <a:rPr lang="en-US" smtClean="0"/>
              <a:t>2/16/2022</a:t>
            </a:fld>
            <a:endParaRPr lang="en-US"/>
          </a:p>
        </p:txBody>
      </p:sp>
      <p:sp>
        <p:nvSpPr>
          <p:cNvPr id="6" name="Footer Placeholder 5">
            <a:extLst>
              <a:ext uri="{FF2B5EF4-FFF2-40B4-BE49-F238E27FC236}">
                <a16:creationId xmlns:a16="http://schemas.microsoft.com/office/drawing/2014/main" id="{AF1ABA5B-19C6-4A5A-AC7F-04A389ABB1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D70CED-FED1-4D09-AF70-8ED67956F9EE}"/>
              </a:ext>
            </a:extLst>
          </p:cNvPr>
          <p:cNvSpPr>
            <a:spLocks noGrp="1"/>
          </p:cNvSpPr>
          <p:nvPr>
            <p:ph type="sldNum" sz="quarter" idx="12"/>
          </p:nvPr>
        </p:nvSpPr>
        <p:spPr/>
        <p:txBody>
          <a:bodyPr/>
          <a:lstStyle/>
          <a:p>
            <a:fld id="{3325F8C1-D296-45BA-916A-7FE98B8EDE15}" type="slidenum">
              <a:rPr lang="en-US" smtClean="0"/>
              <a:t>‹#›</a:t>
            </a:fld>
            <a:endParaRPr lang="en-US"/>
          </a:p>
        </p:txBody>
      </p:sp>
    </p:spTree>
    <p:extLst>
      <p:ext uri="{BB962C8B-B14F-4D97-AF65-F5344CB8AC3E}">
        <p14:creationId xmlns:p14="http://schemas.microsoft.com/office/powerpoint/2010/main" val="253098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B6B3A-6234-401E-9CEC-E1CE8E1C47A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993B54-07DC-45DA-B668-3612705BF7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FF1E757-6BAC-4D6A-A95A-7B7F42B9D54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59C04ED-635E-418F-8794-33A55BBC25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ABD42EE-AA5D-4615-8F8E-F54A98E9EB9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2B496FD-2CBB-4185-90F6-42AA78B69D49}"/>
              </a:ext>
            </a:extLst>
          </p:cNvPr>
          <p:cNvSpPr>
            <a:spLocks noGrp="1"/>
          </p:cNvSpPr>
          <p:nvPr>
            <p:ph type="dt" sz="half" idx="10"/>
          </p:nvPr>
        </p:nvSpPr>
        <p:spPr/>
        <p:txBody>
          <a:bodyPr/>
          <a:lstStyle/>
          <a:p>
            <a:fld id="{B570FB2E-E914-424C-A8B9-DEF57F60F24D}" type="datetimeFigureOut">
              <a:rPr lang="en-US" smtClean="0"/>
              <a:t>2/16/2022</a:t>
            </a:fld>
            <a:endParaRPr lang="en-US"/>
          </a:p>
        </p:txBody>
      </p:sp>
      <p:sp>
        <p:nvSpPr>
          <p:cNvPr id="8" name="Footer Placeholder 7">
            <a:extLst>
              <a:ext uri="{FF2B5EF4-FFF2-40B4-BE49-F238E27FC236}">
                <a16:creationId xmlns:a16="http://schemas.microsoft.com/office/drawing/2014/main" id="{E74BB13B-0032-4E59-98DC-81F744ABCF7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3DC613B-3FC6-4C26-9B5E-C33C820776ED}"/>
              </a:ext>
            </a:extLst>
          </p:cNvPr>
          <p:cNvSpPr>
            <a:spLocks noGrp="1"/>
          </p:cNvSpPr>
          <p:nvPr>
            <p:ph type="sldNum" sz="quarter" idx="12"/>
          </p:nvPr>
        </p:nvSpPr>
        <p:spPr/>
        <p:txBody>
          <a:bodyPr/>
          <a:lstStyle/>
          <a:p>
            <a:fld id="{3325F8C1-D296-45BA-916A-7FE98B8EDE15}" type="slidenum">
              <a:rPr lang="en-US" smtClean="0"/>
              <a:t>‹#›</a:t>
            </a:fld>
            <a:endParaRPr lang="en-US"/>
          </a:p>
        </p:txBody>
      </p:sp>
    </p:spTree>
    <p:extLst>
      <p:ext uri="{BB962C8B-B14F-4D97-AF65-F5344CB8AC3E}">
        <p14:creationId xmlns:p14="http://schemas.microsoft.com/office/powerpoint/2010/main" val="2802105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B3DE9-429E-4153-90D8-8205569E250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F76D09A-7C8A-4F8C-9EE8-F459ADBAE7B9}"/>
              </a:ext>
            </a:extLst>
          </p:cNvPr>
          <p:cNvSpPr>
            <a:spLocks noGrp="1"/>
          </p:cNvSpPr>
          <p:nvPr>
            <p:ph type="dt" sz="half" idx="10"/>
          </p:nvPr>
        </p:nvSpPr>
        <p:spPr/>
        <p:txBody>
          <a:bodyPr/>
          <a:lstStyle/>
          <a:p>
            <a:fld id="{B570FB2E-E914-424C-A8B9-DEF57F60F24D}" type="datetimeFigureOut">
              <a:rPr lang="en-US" smtClean="0"/>
              <a:t>2/16/2022</a:t>
            </a:fld>
            <a:endParaRPr lang="en-US"/>
          </a:p>
        </p:txBody>
      </p:sp>
      <p:sp>
        <p:nvSpPr>
          <p:cNvPr id="4" name="Footer Placeholder 3">
            <a:extLst>
              <a:ext uri="{FF2B5EF4-FFF2-40B4-BE49-F238E27FC236}">
                <a16:creationId xmlns:a16="http://schemas.microsoft.com/office/drawing/2014/main" id="{39A11D2B-162F-479B-B3FA-A291D8FD92B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5A261C6-C46D-48D5-A9B9-8A2EC2270ED6}"/>
              </a:ext>
            </a:extLst>
          </p:cNvPr>
          <p:cNvSpPr>
            <a:spLocks noGrp="1"/>
          </p:cNvSpPr>
          <p:nvPr>
            <p:ph type="sldNum" sz="quarter" idx="12"/>
          </p:nvPr>
        </p:nvSpPr>
        <p:spPr/>
        <p:txBody>
          <a:bodyPr/>
          <a:lstStyle/>
          <a:p>
            <a:fld id="{3325F8C1-D296-45BA-916A-7FE98B8EDE15}" type="slidenum">
              <a:rPr lang="en-US" smtClean="0"/>
              <a:t>‹#›</a:t>
            </a:fld>
            <a:endParaRPr lang="en-US"/>
          </a:p>
        </p:txBody>
      </p:sp>
    </p:spTree>
    <p:extLst>
      <p:ext uri="{BB962C8B-B14F-4D97-AF65-F5344CB8AC3E}">
        <p14:creationId xmlns:p14="http://schemas.microsoft.com/office/powerpoint/2010/main" val="3828593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DB92C9-4DD2-4A53-819B-3033796BAFFE}"/>
              </a:ext>
            </a:extLst>
          </p:cNvPr>
          <p:cNvSpPr>
            <a:spLocks noGrp="1"/>
          </p:cNvSpPr>
          <p:nvPr>
            <p:ph type="dt" sz="half" idx="10"/>
          </p:nvPr>
        </p:nvSpPr>
        <p:spPr/>
        <p:txBody>
          <a:bodyPr/>
          <a:lstStyle/>
          <a:p>
            <a:fld id="{B570FB2E-E914-424C-A8B9-DEF57F60F24D}" type="datetimeFigureOut">
              <a:rPr lang="en-US" smtClean="0"/>
              <a:t>2/16/2022</a:t>
            </a:fld>
            <a:endParaRPr lang="en-US"/>
          </a:p>
        </p:txBody>
      </p:sp>
      <p:sp>
        <p:nvSpPr>
          <p:cNvPr id="3" name="Footer Placeholder 2">
            <a:extLst>
              <a:ext uri="{FF2B5EF4-FFF2-40B4-BE49-F238E27FC236}">
                <a16:creationId xmlns:a16="http://schemas.microsoft.com/office/drawing/2014/main" id="{69FB85DB-51D3-46CE-8A7C-299EFD4BDCA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939830E-CFED-444E-B939-E4E184232872}"/>
              </a:ext>
            </a:extLst>
          </p:cNvPr>
          <p:cNvSpPr>
            <a:spLocks noGrp="1"/>
          </p:cNvSpPr>
          <p:nvPr>
            <p:ph type="sldNum" sz="quarter" idx="12"/>
          </p:nvPr>
        </p:nvSpPr>
        <p:spPr/>
        <p:txBody>
          <a:bodyPr/>
          <a:lstStyle/>
          <a:p>
            <a:fld id="{3325F8C1-D296-45BA-916A-7FE98B8EDE15}" type="slidenum">
              <a:rPr lang="en-US" smtClean="0"/>
              <a:t>‹#›</a:t>
            </a:fld>
            <a:endParaRPr lang="en-US"/>
          </a:p>
        </p:txBody>
      </p:sp>
    </p:spTree>
    <p:extLst>
      <p:ext uri="{BB962C8B-B14F-4D97-AF65-F5344CB8AC3E}">
        <p14:creationId xmlns:p14="http://schemas.microsoft.com/office/powerpoint/2010/main" val="4046378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2FD61-8299-4EAC-9723-66CE73D26D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34930AA-BF78-46B3-9B9B-BE1F32D6CD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3485860-5C84-42BC-A636-1717C8E0B9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62334F-7F6F-4450-BDE5-C45FE4845113}"/>
              </a:ext>
            </a:extLst>
          </p:cNvPr>
          <p:cNvSpPr>
            <a:spLocks noGrp="1"/>
          </p:cNvSpPr>
          <p:nvPr>
            <p:ph type="dt" sz="half" idx="10"/>
          </p:nvPr>
        </p:nvSpPr>
        <p:spPr/>
        <p:txBody>
          <a:bodyPr/>
          <a:lstStyle/>
          <a:p>
            <a:fld id="{B570FB2E-E914-424C-A8B9-DEF57F60F24D}" type="datetimeFigureOut">
              <a:rPr lang="en-US" smtClean="0"/>
              <a:t>2/16/2022</a:t>
            </a:fld>
            <a:endParaRPr lang="en-US"/>
          </a:p>
        </p:txBody>
      </p:sp>
      <p:sp>
        <p:nvSpPr>
          <p:cNvPr id="6" name="Footer Placeholder 5">
            <a:extLst>
              <a:ext uri="{FF2B5EF4-FFF2-40B4-BE49-F238E27FC236}">
                <a16:creationId xmlns:a16="http://schemas.microsoft.com/office/drawing/2014/main" id="{7A10A023-1B24-406E-BD56-A6D7D2D0CD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BC3E6A-585A-4DC9-B4CC-C2F438710122}"/>
              </a:ext>
            </a:extLst>
          </p:cNvPr>
          <p:cNvSpPr>
            <a:spLocks noGrp="1"/>
          </p:cNvSpPr>
          <p:nvPr>
            <p:ph type="sldNum" sz="quarter" idx="12"/>
          </p:nvPr>
        </p:nvSpPr>
        <p:spPr/>
        <p:txBody>
          <a:bodyPr/>
          <a:lstStyle/>
          <a:p>
            <a:fld id="{3325F8C1-D296-45BA-916A-7FE98B8EDE15}" type="slidenum">
              <a:rPr lang="en-US" smtClean="0"/>
              <a:t>‹#›</a:t>
            </a:fld>
            <a:endParaRPr lang="en-US"/>
          </a:p>
        </p:txBody>
      </p:sp>
    </p:spTree>
    <p:extLst>
      <p:ext uri="{BB962C8B-B14F-4D97-AF65-F5344CB8AC3E}">
        <p14:creationId xmlns:p14="http://schemas.microsoft.com/office/powerpoint/2010/main" val="3805777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8A60B-FC2D-4111-AFC7-B71EDAEEB8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FC93473-6A77-4A11-9A08-719CF107E8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4A9EDA0-9C5C-4295-8252-F131577536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C96D1D-106B-417A-A530-5B7010A495BC}"/>
              </a:ext>
            </a:extLst>
          </p:cNvPr>
          <p:cNvSpPr>
            <a:spLocks noGrp="1"/>
          </p:cNvSpPr>
          <p:nvPr>
            <p:ph type="dt" sz="half" idx="10"/>
          </p:nvPr>
        </p:nvSpPr>
        <p:spPr/>
        <p:txBody>
          <a:bodyPr/>
          <a:lstStyle/>
          <a:p>
            <a:fld id="{B570FB2E-E914-424C-A8B9-DEF57F60F24D}" type="datetimeFigureOut">
              <a:rPr lang="en-US" smtClean="0"/>
              <a:t>2/16/2022</a:t>
            </a:fld>
            <a:endParaRPr lang="en-US"/>
          </a:p>
        </p:txBody>
      </p:sp>
      <p:sp>
        <p:nvSpPr>
          <p:cNvPr id="6" name="Footer Placeholder 5">
            <a:extLst>
              <a:ext uri="{FF2B5EF4-FFF2-40B4-BE49-F238E27FC236}">
                <a16:creationId xmlns:a16="http://schemas.microsoft.com/office/drawing/2014/main" id="{49729E4C-8D53-4226-8177-4648CC50A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E9E11E-0207-4F75-B4DC-135DDC3A5EE1}"/>
              </a:ext>
            </a:extLst>
          </p:cNvPr>
          <p:cNvSpPr>
            <a:spLocks noGrp="1"/>
          </p:cNvSpPr>
          <p:nvPr>
            <p:ph type="sldNum" sz="quarter" idx="12"/>
          </p:nvPr>
        </p:nvSpPr>
        <p:spPr/>
        <p:txBody>
          <a:bodyPr/>
          <a:lstStyle/>
          <a:p>
            <a:fld id="{3325F8C1-D296-45BA-916A-7FE98B8EDE15}" type="slidenum">
              <a:rPr lang="en-US" smtClean="0"/>
              <a:t>‹#›</a:t>
            </a:fld>
            <a:endParaRPr lang="en-US"/>
          </a:p>
        </p:txBody>
      </p:sp>
    </p:spTree>
    <p:extLst>
      <p:ext uri="{BB962C8B-B14F-4D97-AF65-F5344CB8AC3E}">
        <p14:creationId xmlns:p14="http://schemas.microsoft.com/office/powerpoint/2010/main" val="3805777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39EDFD-A0E9-49B3-BA45-B6F2E7B050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05DD2A7-8FF8-4918-9AF7-488F256B5A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45BDD1-4A48-40EA-A31F-5A40A918D5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70FB2E-E914-424C-A8B9-DEF57F60F24D}" type="datetimeFigureOut">
              <a:rPr lang="en-US" smtClean="0"/>
              <a:t>2/16/2022</a:t>
            </a:fld>
            <a:endParaRPr lang="en-US"/>
          </a:p>
        </p:txBody>
      </p:sp>
      <p:sp>
        <p:nvSpPr>
          <p:cNvPr id="5" name="Footer Placeholder 4">
            <a:extLst>
              <a:ext uri="{FF2B5EF4-FFF2-40B4-BE49-F238E27FC236}">
                <a16:creationId xmlns:a16="http://schemas.microsoft.com/office/drawing/2014/main" id="{5344935C-32B6-4ACA-A6CA-BA7C6434EB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6CA9EE-7D9B-447B-AB85-09D6DA3664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25F8C1-D296-45BA-916A-7FE98B8EDE15}" type="slidenum">
              <a:rPr lang="en-US" smtClean="0"/>
              <a:t>‹#›</a:t>
            </a:fld>
            <a:endParaRPr lang="en-US"/>
          </a:p>
        </p:txBody>
      </p:sp>
    </p:spTree>
    <p:extLst>
      <p:ext uri="{BB962C8B-B14F-4D97-AF65-F5344CB8AC3E}">
        <p14:creationId xmlns:p14="http://schemas.microsoft.com/office/powerpoint/2010/main" val="1124891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ites.google.com/austincc.edu/texaslearnoer/module-1-introduction-to-this-cours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creativecommons.org/licenses/by-nc/4.0/" TargetMode="External"/><Relationship Id="rId4" Type="http://schemas.openxmlformats.org/officeDocument/2006/relationships/hyperlink" Target="http://creativecommons.org/licenses/by/4.0/"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4.0/"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youtu.be/LDTCdMKlDQw"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creativecommons.org/about/program-areas/education-oer/"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n.unesco.org/themes/building-knowledge-societies/oer"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opencontent.org/blog/archives/6219" TargetMode="External"/><Relationship Id="rId5" Type="http://schemas.openxmlformats.org/officeDocument/2006/relationships/hyperlink" Target="https://en.unesco.org/news/intergovernmental-expert-meeting-adopts-revised-draft-recommendation-open-educational-resources" TargetMode="External"/><Relationship Id="rId4" Type="http://schemas.openxmlformats.org/officeDocument/2006/relationships/hyperlink" Target="https://unesdoc.unesco.org/ark:/48223/pf0000246687"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25E27-FD17-42F5-8490-A676CADF401B}"/>
              </a:ext>
            </a:extLst>
          </p:cNvPr>
          <p:cNvSpPr>
            <a:spLocks noGrp="1"/>
          </p:cNvSpPr>
          <p:nvPr>
            <p:ph type="title"/>
          </p:nvPr>
        </p:nvSpPr>
        <p:spPr/>
        <p:txBody>
          <a:bodyPr/>
          <a:lstStyle/>
          <a:p>
            <a:r>
              <a:rPr lang="en-US"/>
              <a:t>OTC OER Training</a:t>
            </a:r>
          </a:p>
        </p:txBody>
      </p:sp>
      <p:sp>
        <p:nvSpPr>
          <p:cNvPr id="3" name="Content Placeholder 2">
            <a:extLst>
              <a:ext uri="{FF2B5EF4-FFF2-40B4-BE49-F238E27FC236}">
                <a16:creationId xmlns:a16="http://schemas.microsoft.com/office/drawing/2014/main" id="{4BB0F008-89E3-4D07-810D-544EE3ACEC55}"/>
              </a:ext>
            </a:extLst>
          </p:cNvPr>
          <p:cNvSpPr>
            <a:spLocks noGrp="1"/>
          </p:cNvSpPr>
          <p:nvPr>
            <p:ph idx="1"/>
          </p:nvPr>
        </p:nvSpPr>
        <p:spPr/>
        <p:txBody>
          <a:bodyPr>
            <a:normAutofit fontScale="92500" lnSpcReduction="10000"/>
          </a:bodyPr>
          <a:lstStyle/>
          <a:p>
            <a:pPr marL="0" indent="0">
              <a:buNone/>
            </a:pPr>
            <a:r>
              <a:rPr lang="en-US" dirty="0"/>
              <a:t>Module 1: Understanding OER</a:t>
            </a:r>
          </a:p>
          <a:p>
            <a:pPr marL="0" indent="0">
              <a:buNone/>
            </a:pPr>
            <a:r>
              <a:rPr lang="en-US" dirty="0"/>
              <a:t>Module 2: Open Licensing</a:t>
            </a:r>
          </a:p>
          <a:p>
            <a:pPr marL="0" indent="0">
              <a:buNone/>
            </a:pPr>
            <a:r>
              <a:rPr lang="en-US" dirty="0"/>
              <a:t>Module 3: Creative Commons Licensing </a:t>
            </a:r>
          </a:p>
          <a:p>
            <a:pPr marL="0" indent="0">
              <a:buNone/>
            </a:pPr>
            <a:r>
              <a:rPr lang="en-US" dirty="0"/>
              <a:t>Module 4: Adapting, Creating, &amp; Sharing OER</a:t>
            </a:r>
          </a:p>
          <a:p>
            <a:pPr marL="0" indent="0">
              <a:buNone/>
            </a:pPr>
            <a:endParaRPr lang="en-US" dirty="0"/>
          </a:p>
          <a:p>
            <a:pPr marL="0" indent="0">
              <a:buNone/>
            </a:pPr>
            <a:endParaRPr lang="en-US" dirty="0"/>
          </a:p>
          <a:p>
            <a:pPr marL="0" indent="0">
              <a:buNone/>
            </a:pPr>
            <a:endParaRPr lang="en-US" dirty="0"/>
          </a:p>
          <a:p>
            <a:pPr marL="0" indent="0">
              <a:buNone/>
            </a:pPr>
            <a:r>
              <a:rPr lang="en-US" sz="2400" i="1" dirty="0"/>
              <a:t>OTC OER Training 2021</a:t>
            </a:r>
            <a:r>
              <a:rPr lang="en-US" sz="2400" dirty="0"/>
              <a:t> adapted from </a:t>
            </a:r>
            <a:r>
              <a:rPr lang="en-US" sz="2400" i="1" dirty="0">
                <a:effectLst/>
                <a:ea typeface="Open Sans" panose="020B0606030504020204" pitchFamily="34" charset="0"/>
                <a:hlinkClick r:id="rId3"/>
              </a:rPr>
              <a:t>Texas Learn OER</a:t>
            </a:r>
            <a:r>
              <a:rPr lang="en-US" sz="2400" dirty="0">
                <a:effectLst/>
                <a:ea typeface="Open Sans" panose="020B0606030504020204" pitchFamily="34" charset="0"/>
                <a:hlinkClick r:id="rId3"/>
              </a:rPr>
              <a:t> </a:t>
            </a:r>
            <a:r>
              <a:rPr lang="en-US" sz="2400" dirty="0">
                <a:effectLst/>
                <a:ea typeface="Open Sans" panose="020B0606030504020204" pitchFamily="34" charset="0"/>
              </a:rPr>
              <a:t>by Carrie Gits for </a:t>
            </a:r>
            <a:r>
              <a:rPr lang="en-US" sz="2400" dirty="0" err="1">
                <a:effectLst/>
                <a:ea typeface="Open Sans" panose="020B0606030504020204" pitchFamily="34" charset="0"/>
              </a:rPr>
              <a:t>DigiTex</a:t>
            </a:r>
            <a:r>
              <a:rPr lang="en-US" sz="2400" dirty="0">
                <a:effectLst/>
                <a:ea typeface="Open Sans" panose="020B0606030504020204" pitchFamily="34" charset="0"/>
              </a:rPr>
              <a:t> under a </a:t>
            </a:r>
            <a:r>
              <a:rPr lang="en-US" sz="2400" u="sng" dirty="0">
                <a:solidFill>
                  <a:srgbClr val="1155CC"/>
                </a:solidFill>
                <a:effectLst/>
                <a:ea typeface="Open Sans" panose="020B0606030504020204" pitchFamily="34" charset="0"/>
                <a:hlinkClick r:id="rId4"/>
              </a:rPr>
              <a:t>Creative Commons Attribution 4.0 International License</a:t>
            </a:r>
            <a:r>
              <a:rPr lang="en-US" sz="2400" dirty="0">
                <a:effectLst/>
                <a:ea typeface="Open Sans" panose="020B0606030504020204" pitchFamily="34" charset="0"/>
              </a:rPr>
              <a:t> (CC BY) and is licensed under a </a:t>
            </a:r>
            <a:r>
              <a:rPr kumimoji="0" lang="en-US" altLang="en-US" sz="2400" b="0" i="0" u="none" strike="noStrike" cap="none" normalizeH="0" baseline="0" dirty="0">
                <a:ln>
                  <a:noFill/>
                </a:ln>
                <a:solidFill>
                  <a:srgbClr val="049CCF"/>
                </a:solidFill>
                <a:effectLst/>
                <a:latin typeface="Source Sans Pro" panose="020B0503030403020204" pitchFamily="34" charset="0"/>
                <a:hlinkClick r:id="rId5"/>
              </a:rPr>
              <a:t>Creative Commons Attribution-</a:t>
            </a:r>
            <a:r>
              <a:rPr kumimoji="0" lang="en-US" altLang="en-US" sz="2400" b="0" i="0" u="none" strike="noStrike" cap="none" normalizeH="0" baseline="0" dirty="0" err="1">
                <a:ln>
                  <a:noFill/>
                </a:ln>
                <a:solidFill>
                  <a:srgbClr val="049CCF"/>
                </a:solidFill>
                <a:effectLst/>
                <a:latin typeface="Source Sans Pro" panose="020B0503030403020204" pitchFamily="34" charset="0"/>
                <a:hlinkClick r:id="rId5"/>
              </a:rPr>
              <a:t>NonCommercial</a:t>
            </a:r>
            <a:r>
              <a:rPr kumimoji="0" lang="en-US" altLang="en-US" sz="2400" b="0" i="0" u="none" strike="noStrike" cap="none" normalizeH="0" baseline="0" dirty="0">
                <a:ln>
                  <a:noFill/>
                </a:ln>
                <a:solidFill>
                  <a:srgbClr val="049CCF"/>
                </a:solidFill>
                <a:effectLst/>
                <a:latin typeface="Source Sans Pro" panose="020B0503030403020204" pitchFamily="34" charset="0"/>
                <a:hlinkClick r:id="rId5"/>
              </a:rPr>
              <a:t> 4.0 International License</a:t>
            </a:r>
            <a:r>
              <a:rPr lang="en-US" altLang="en-US" sz="2400" dirty="0">
                <a:solidFill>
                  <a:srgbClr val="464646"/>
                </a:solidFill>
                <a:latin typeface="Source Sans Pro" panose="020B0503030403020204" pitchFamily="34" charset="0"/>
              </a:rPr>
              <a:t> </a:t>
            </a:r>
            <a:r>
              <a:rPr lang="fr-FR" sz="2400" dirty="0">
                <a:effectLst/>
                <a:ea typeface="Open Sans" panose="020B0606030504020204" pitchFamily="34" charset="0"/>
              </a:rPr>
              <a:t>(CC BY-NC 4.0). </a:t>
            </a:r>
            <a:endParaRPr lang="en-US" sz="2400" dirty="0">
              <a:effectLst/>
              <a:ea typeface="Arial" panose="020B0604020202020204" pitchFamily="34" charset="0"/>
            </a:endParaRPr>
          </a:p>
        </p:txBody>
      </p:sp>
      <p:pic>
        <p:nvPicPr>
          <p:cNvPr id="1026" name="Picture 2" descr="Creative Commons License">
            <a:hlinkClick r:id="rId5"/>
            <a:extLst>
              <a:ext uri="{FF2B5EF4-FFF2-40B4-BE49-F238E27FC236}">
                <a16:creationId xmlns:a16="http://schemas.microsoft.com/office/drawing/2014/main" id="{CA3F97B4-F4D2-4E57-81A6-40C8AE9BECA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8200" y="4380005"/>
            <a:ext cx="1442656" cy="508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2746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23F06-7803-4D35-B5CD-6B27FCE898B8}"/>
              </a:ext>
            </a:extLst>
          </p:cNvPr>
          <p:cNvSpPr>
            <a:spLocks noGrp="1"/>
          </p:cNvSpPr>
          <p:nvPr>
            <p:ph type="ctrTitle"/>
          </p:nvPr>
        </p:nvSpPr>
        <p:spPr/>
        <p:txBody>
          <a:bodyPr/>
          <a:lstStyle/>
          <a:p>
            <a:r>
              <a:rPr lang="en-US"/>
              <a:t>Module 1: </a:t>
            </a:r>
            <a:br>
              <a:rPr lang="en-US"/>
            </a:br>
            <a:r>
              <a:rPr lang="en-US"/>
              <a:t>Understanding OER</a:t>
            </a:r>
          </a:p>
        </p:txBody>
      </p:sp>
      <p:sp>
        <p:nvSpPr>
          <p:cNvPr id="3" name="Subtitle 2">
            <a:extLst>
              <a:ext uri="{FF2B5EF4-FFF2-40B4-BE49-F238E27FC236}">
                <a16:creationId xmlns:a16="http://schemas.microsoft.com/office/drawing/2014/main" id="{3692E36D-4DA1-4E9F-BA84-72F3249E9962}"/>
              </a:ext>
            </a:extLst>
          </p:cNvPr>
          <p:cNvSpPr>
            <a:spLocks noGrp="1"/>
          </p:cNvSpPr>
          <p:nvPr>
            <p:ph type="subTitle" idx="1"/>
          </p:nvPr>
        </p:nvSpPr>
        <p:spPr/>
        <p:txBody>
          <a:bodyPr/>
          <a:lstStyle/>
          <a:p>
            <a:r>
              <a:rPr lang="en-US" sz="1800"/>
              <a:t>Adapted from “Module 2”, </a:t>
            </a:r>
            <a:r>
              <a:rPr lang="en-US" sz="1800" i="1">
                <a:effectLst/>
                <a:ea typeface="Open Sans" panose="020B0606030504020204" pitchFamily="34" charset="0"/>
              </a:rPr>
              <a:t>Texas Learn OER</a:t>
            </a:r>
            <a:r>
              <a:rPr lang="en-US" sz="1800">
                <a:effectLst/>
                <a:ea typeface="Open Sans" panose="020B0606030504020204" pitchFamily="34" charset="0"/>
              </a:rPr>
              <a:t> by Carrie Gits for </a:t>
            </a:r>
            <a:r>
              <a:rPr lang="en-US" sz="1800" err="1">
                <a:effectLst/>
                <a:ea typeface="Open Sans" panose="020B0606030504020204" pitchFamily="34" charset="0"/>
              </a:rPr>
              <a:t>DigiTex</a:t>
            </a:r>
            <a:r>
              <a:rPr lang="en-US" sz="1800">
                <a:effectLst/>
                <a:ea typeface="Open Sans" panose="020B0606030504020204" pitchFamily="34" charset="0"/>
              </a:rPr>
              <a:t> under a </a:t>
            </a:r>
            <a:r>
              <a:rPr lang="en-US" sz="1800" u="sng">
                <a:solidFill>
                  <a:srgbClr val="1155CC"/>
                </a:solidFill>
                <a:effectLst/>
                <a:ea typeface="Open Sans" panose="020B0606030504020204" pitchFamily="34" charset="0"/>
                <a:hlinkClick r:id="rId3"/>
              </a:rPr>
              <a:t>Creative Commons Attribution 4.0 International License CC BY</a:t>
            </a:r>
            <a:r>
              <a:rPr lang="en-US" sz="1800">
                <a:effectLst/>
                <a:ea typeface="Open Sans" panose="020B0606030504020204" pitchFamily="34" charset="0"/>
              </a:rPr>
              <a:t> 2020</a:t>
            </a:r>
            <a:endParaRPr lang="en-US" sz="1800">
              <a:effectLst/>
              <a:ea typeface="Arial" panose="020B0604020202020204" pitchFamily="34" charset="0"/>
            </a:endParaRPr>
          </a:p>
          <a:p>
            <a:endParaRPr lang="en-US"/>
          </a:p>
        </p:txBody>
      </p:sp>
    </p:spTree>
    <p:extLst>
      <p:ext uri="{BB962C8B-B14F-4D97-AF65-F5344CB8AC3E}">
        <p14:creationId xmlns:p14="http://schemas.microsoft.com/office/powerpoint/2010/main" val="2993929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42BEB-9815-4874-91D7-D6F40B238D86}"/>
              </a:ext>
            </a:extLst>
          </p:cNvPr>
          <p:cNvSpPr>
            <a:spLocks noGrp="1"/>
          </p:cNvSpPr>
          <p:nvPr>
            <p:ph type="title"/>
          </p:nvPr>
        </p:nvSpPr>
        <p:spPr/>
        <p:txBody>
          <a:bodyPr>
            <a:normAutofit/>
          </a:bodyPr>
          <a:lstStyle/>
          <a:p>
            <a:r>
              <a:rPr lang="en-US" sz="4000"/>
              <a:t>Learning Objectives</a:t>
            </a:r>
          </a:p>
        </p:txBody>
      </p:sp>
      <p:sp>
        <p:nvSpPr>
          <p:cNvPr id="3" name="Content Placeholder 2">
            <a:extLst>
              <a:ext uri="{FF2B5EF4-FFF2-40B4-BE49-F238E27FC236}">
                <a16:creationId xmlns:a16="http://schemas.microsoft.com/office/drawing/2014/main" id="{7F3FD186-7110-45AE-8A3A-D94D8555583E}"/>
              </a:ext>
            </a:extLst>
          </p:cNvPr>
          <p:cNvSpPr>
            <a:spLocks noGrp="1"/>
          </p:cNvSpPr>
          <p:nvPr>
            <p:ph idx="1"/>
          </p:nvPr>
        </p:nvSpPr>
        <p:spPr/>
        <p:txBody>
          <a:bodyPr/>
          <a:lstStyle/>
          <a:p>
            <a:pPr marL="0" indent="0">
              <a:buNone/>
            </a:pPr>
            <a:r>
              <a:rPr lang="en-US" sz="3600"/>
              <a:t>By the end of this module, you should be able to:</a:t>
            </a:r>
          </a:p>
          <a:p>
            <a:pPr lvl="1"/>
            <a:r>
              <a:rPr lang="en-US" sz="3200"/>
              <a:t>Define Open Educational Resources (OER)</a:t>
            </a:r>
          </a:p>
          <a:p>
            <a:pPr lvl="1"/>
            <a:r>
              <a:rPr lang="en-US" sz="3200"/>
              <a:t>Describe the 5R Permissions</a:t>
            </a:r>
          </a:p>
          <a:p>
            <a:pPr lvl="1"/>
            <a:r>
              <a:rPr lang="en-US" sz="3200"/>
              <a:t>Identify examples of OER types</a:t>
            </a:r>
          </a:p>
          <a:p>
            <a:pPr lvl="1"/>
            <a:r>
              <a:rPr lang="en-US" sz="3200"/>
              <a:t>Recognize the role open licensing plays in OER</a:t>
            </a:r>
          </a:p>
          <a:p>
            <a:endParaRPr lang="en-US"/>
          </a:p>
        </p:txBody>
      </p:sp>
    </p:spTree>
    <p:extLst>
      <p:ext uri="{BB962C8B-B14F-4D97-AF65-F5344CB8AC3E}">
        <p14:creationId xmlns:p14="http://schemas.microsoft.com/office/powerpoint/2010/main" val="2487921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830DA-BE1E-4D96-A182-57CFFE95354B}"/>
              </a:ext>
            </a:extLst>
          </p:cNvPr>
          <p:cNvSpPr>
            <a:spLocks noGrp="1"/>
          </p:cNvSpPr>
          <p:nvPr>
            <p:ph type="title"/>
          </p:nvPr>
        </p:nvSpPr>
        <p:spPr/>
        <p:txBody>
          <a:bodyPr/>
          <a:lstStyle/>
          <a:p>
            <a:r>
              <a:rPr lang="en-US"/>
              <a:t>What is OER?</a:t>
            </a:r>
          </a:p>
        </p:txBody>
      </p:sp>
      <p:sp>
        <p:nvSpPr>
          <p:cNvPr id="3" name="Content Placeholder 2">
            <a:extLst>
              <a:ext uri="{FF2B5EF4-FFF2-40B4-BE49-F238E27FC236}">
                <a16:creationId xmlns:a16="http://schemas.microsoft.com/office/drawing/2014/main" id="{B66642ED-7A6A-4736-BDEF-B8872C1B7691}"/>
              </a:ext>
            </a:extLst>
          </p:cNvPr>
          <p:cNvSpPr>
            <a:spLocks noGrp="1"/>
          </p:cNvSpPr>
          <p:nvPr>
            <p:ph idx="1"/>
          </p:nvPr>
        </p:nvSpPr>
        <p:spPr/>
        <p:txBody>
          <a:bodyPr>
            <a:normAutofit fontScale="92500" lnSpcReduction="10000"/>
          </a:bodyPr>
          <a:lstStyle/>
          <a:p>
            <a:pPr marL="0" marR="0" indent="0">
              <a:lnSpc>
                <a:spcPct val="115000"/>
              </a:lnSpc>
              <a:spcBef>
                <a:spcPts val="0"/>
              </a:spcBef>
              <a:spcAft>
                <a:spcPts val="0"/>
              </a:spcAft>
              <a:buNone/>
            </a:pPr>
            <a:r>
              <a:rPr lang="en-US" sz="2800" b="1" u="sng">
                <a:solidFill>
                  <a:srgbClr val="1155CC"/>
                </a:solidFill>
                <a:effectLst/>
                <a:latin typeface="Open Sans" panose="020B0606030504020204" pitchFamily="34" charset="0"/>
                <a:ea typeface="Open Sans" panose="020B0606030504020204" pitchFamily="34" charset="0"/>
                <a:hlinkClick r:id="rId3"/>
              </a:rPr>
              <a:t>What is OER?</a:t>
            </a:r>
            <a:endParaRPr lang="en-US" sz="2800" b="1" u="sng">
              <a:solidFill>
                <a:srgbClr val="1155CC"/>
              </a:solidFill>
              <a:effectLst/>
              <a:latin typeface="Open Sans" panose="020B0606030504020204" pitchFamily="34" charset="0"/>
              <a:ea typeface="Open Sans" panose="020B0606030504020204" pitchFamily="34" charset="0"/>
            </a:endParaRPr>
          </a:p>
          <a:p>
            <a:pPr marL="0" marR="0" indent="0">
              <a:lnSpc>
                <a:spcPct val="115000"/>
              </a:lnSpc>
              <a:spcBef>
                <a:spcPts val="0"/>
              </a:spcBef>
              <a:spcAft>
                <a:spcPts val="0"/>
              </a:spcAft>
              <a:buNone/>
            </a:pPr>
            <a:endParaRPr lang="en-US" sz="2800">
              <a:effectLst/>
              <a:latin typeface="Open Sans" panose="020B0606030504020204" pitchFamily="34" charset="0"/>
              <a:ea typeface="Open Sans" panose="020B0606030504020204" pitchFamily="34" charset="0"/>
            </a:endParaRPr>
          </a:p>
          <a:p>
            <a:pPr marL="0" marR="0" indent="0">
              <a:lnSpc>
                <a:spcPct val="115000"/>
              </a:lnSpc>
              <a:spcBef>
                <a:spcPts val="0"/>
              </a:spcBef>
              <a:spcAft>
                <a:spcPts val="0"/>
              </a:spcAft>
              <a:buNone/>
            </a:pPr>
            <a:r>
              <a:rPr lang="en-US" sz="2800">
                <a:effectLst/>
                <a:latin typeface="Open Sans" panose="020B0606030504020204" pitchFamily="34" charset="0"/>
                <a:ea typeface="Open Sans" panose="020B0606030504020204" pitchFamily="34" charset="0"/>
              </a:rPr>
              <a:t>The nonprofit organization </a:t>
            </a:r>
            <a:r>
              <a:rPr lang="en-US" sz="2800" u="sng">
                <a:solidFill>
                  <a:srgbClr val="1155CC"/>
                </a:solidFill>
                <a:effectLst/>
                <a:latin typeface="Open Sans" panose="020B0606030504020204" pitchFamily="34" charset="0"/>
                <a:ea typeface="Open Sans" panose="020B0606030504020204" pitchFamily="34" charset="0"/>
                <a:hlinkClick r:id="rId4"/>
              </a:rPr>
              <a:t>Creative Commons</a:t>
            </a:r>
            <a:r>
              <a:rPr lang="en-US" sz="2800">
                <a:effectLst/>
                <a:latin typeface="Open Sans" panose="020B0606030504020204" pitchFamily="34" charset="0"/>
                <a:ea typeface="Open Sans" panose="020B0606030504020204" pitchFamily="34" charset="0"/>
              </a:rPr>
              <a:t> provides the following definition:</a:t>
            </a:r>
            <a:br>
              <a:rPr lang="en-US" sz="2800">
                <a:effectLst/>
                <a:latin typeface="Open Sans" panose="020B0606030504020204" pitchFamily="34" charset="0"/>
                <a:ea typeface="Open Sans" panose="020B0606030504020204" pitchFamily="34" charset="0"/>
              </a:rPr>
            </a:br>
            <a:br>
              <a:rPr lang="en-US" sz="2800">
                <a:effectLst/>
                <a:latin typeface="Open Sans" panose="020B0606030504020204" pitchFamily="34" charset="0"/>
                <a:ea typeface="Open Sans" panose="020B0606030504020204" pitchFamily="34" charset="0"/>
              </a:rPr>
            </a:br>
            <a:r>
              <a:rPr lang="en-US" sz="2800">
                <a:effectLst/>
                <a:latin typeface="Open Sans" panose="020B0606030504020204" pitchFamily="34" charset="0"/>
                <a:ea typeface="Open Sans" panose="020B0606030504020204" pitchFamily="34" charset="0"/>
              </a:rPr>
              <a:t>“Open Educational Resources (OER) are teaching, learning, and research materials that are either </a:t>
            </a:r>
          </a:p>
          <a:p>
            <a:pPr marL="514350" marR="0" indent="-514350">
              <a:lnSpc>
                <a:spcPct val="115000"/>
              </a:lnSpc>
              <a:spcBef>
                <a:spcPts val="0"/>
              </a:spcBef>
              <a:spcAft>
                <a:spcPts val="0"/>
              </a:spcAft>
              <a:buAutoNum type="alphaLcParenBoth"/>
            </a:pPr>
            <a:r>
              <a:rPr lang="en-US" sz="2800">
                <a:effectLst/>
                <a:latin typeface="Open Sans" panose="020B0606030504020204" pitchFamily="34" charset="0"/>
                <a:ea typeface="Open Sans" panose="020B0606030504020204" pitchFamily="34" charset="0"/>
              </a:rPr>
              <a:t>in the public domain or </a:t>
            </a:r>
          </a:p>
          <a:p>
            <a:pPr marL="514350" marR="0" indent="-514350">
              <a:lnSpc>
                <a:spcPct val="115000"/>
              </a:lnSpc>
              <a:spcBef>
                <a:spcPts val="0"/>
              </a:spcBef>
              <a:spcAft>
                <a:spcPts val="0"/>
              </a:spcAft>
              <a:buAutoNum type="alphaLcParenBoth"/>
            </a:pPr>
            <a:r>
              <a:rPr lang="en-US" sz="2800">
                <a:effectLst/>
                <a:latin typeface="Open Sans" panose="020B0606030504020204" pitchFamily="34" charset="0"/>
                <a:ea typeface="Open Sans" panose="020B0606030504020204" pitchFamily="34" charset="0"/>
              </a:rPr>
              <a:t>licensed in a manner that provides everyone with free and perpetual permission to engage in the 5R activities.”</a:t>
            </a:r>
            <a:endParaRPr lang="en-US" sz="280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endParaRPr lang="en-US" sz="280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2132392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9E1BB-284B-4F69-A4F5-FB3ECD76CC1F}"/>
              </a:ext>
            </a:extLst>
          </p:cNvPr>
          <p:cNvSpPr>
            <a:spLocks noGrp="1"/>
          </p:cNvSpPr>
          <p:nvPr>
            <p:ph type="title"/>
          </p:nvPr>
        </p:nvSpPr>
        <p:spPr/>
        <p:txBody>
          <a:bodyPr/>
          <a:lstStyle/>
          <a:p>
            <a:pPr marL="0" indent="0">
              <a:buNone/>
            </a:pPr>
            <a:r>
              <a:rPr lang="en-US" sz="4400" b="1">
                <a:effectLst/>
                <a:ea typeface="Open Sans" panose="020B0606030504020204" pitchFamily="34" charset="0"/>
              </a:rPr>
              <a:t>The 5Rs: open = free + permissions</a:t>
            </a:r>
          </a:p>
        </p:txBody>
      </p:sp>
      <p:sp>
        <p:nvSpPr>
          <p:cNvPr id="3" name="Content Placeholder 2">
            <a:extLst>
              <a:ext uri="{FF2B5EF4-FFF2-40B4-BE49-F238E27FC236}">
                <a16:creationId xmlns:a16="http://schemas.microsoft.com/office/drawing/2014/main" id="{4C0862A6-28B3-4E5A-A69A-62EED9500AAA}"/>
              </a:ext>
            </a:extLst>
          </p:cNvPr>
          <p:cNvSpPr>
            <a:spLocks noGrp="1"/>
          </p:cNvSpPr>
          <p:nvPr>
            <p:ph idx="1"/>
          </p:nvPr>
        </p:nvSpPr>
        <p:spPr/>
        <p:txBody>
          <a:bodyPr>
            <a:normAutofit/>
          </a:bodyPr>
          <a:lstStyle/>
          <a:p>
            <a:pPr marL="0" marR="0" indent="0">
              <a:lnSpc>
                <a:spcPct val="115000"/>
              </a:lnSpc>
              <a:spcBef>
                <a:spcPts val="0"/>
              </a:spcBef>
              <a:spcAft>
                <a:spcPts val="0"/>
              </a:spcAft>
              <a:buNone/>
            </a:pPr>
            <a:r>
              <a:rPr lang="en-US" sz="1800">
                <a:effectLst/>
                <a:latin typeface="Open Sans" panose="020B0606030504020204" pitchFamily="34" charset="0"/>
                <a:ea typeface="Open Sans" panose="020B0606030504020204" pitchFamily="34" charset="0"/>
              </a:rPr>
              <a:t>The 5Rs are a useful way to appreciate the value of OER. These permissions help you understand what you are allowed to do with the work. These permissions are granted in advance and are legally established through Public Domain or Creative Commons license:</a:t>
            </a:r>
          </a:p>
          <a:p>
            <a:pPr>
              <a:lnSpc>
                <a:spcPct val="115000"/>
              </a:lnSpc>
              <a:spcBef>
                <a:spcPts val="0"/>
              </a:spcBef>
            </a:pPr>
            <a:r>
              <a:rPr lang="en-US" sz="1800" b="1" u="none" strike="noStrike">
                <a:effectLst/>
                <a:latin typeface="Open Sans" panose="020B0606030504020204" pitchFamily="34" charset="0"/>
                <a:ea typeface="Open Sans" panose="020B0606030504020204" pitchFamily="34" charset="0"/>
              </a:rPr>
              <a:t>Revise</a:t>
            </a:r>
            <a:r>
              <a:rPr lang="en-US" sz="1800" u="none" strike="noStrike">
                <a:effectLst/>
                <a:latin typeface="Open Sans" panose="020B0606030504020204" pitchFamily="34" charset="0"/>
                <a:ea typeface="Open Sans" panose="020B0606030504020204" pitchFamily="34" charset="0"/>
              </a:rPr>
              <a:t> – the right to adapt, adjust, modify, or alter the content itself (e.g., translate the content into another language)</a:t>
            </a:r>
          </a:p>
          <a:p>
            <a:pPr>
              <a:lnSpc>
                <a:spcPct val="115000"/>
              </a:lnSpc>
              <a:spcBef>
                <a:spcPts val="0"/>
              </a:spcBef>
            </a:pPr>
            <a:r>
              <a:rPr lang="en-US" sz="1800" b="1" u="none" strike="noStrike">
                <a:effectLst/>
                <a:latin typeface="Open Sans" panose="020B0606030504020204" pitchFamily="34" charset="0"/>
                <a:ea typeface="Open Sans" panose="020B0606030504020204" pitchFamily="34" charset="0"/>
              </a:rPr>
              <a:t>Remix</a:t>
            </a:r>
            <a:r>
              <a:rPr lang="en-US" sz="1800" u="none" strike="noStrike">
                <a:effectLst/>
                <a:latin typeface="Open Sans" panose="020B0606030504020204" pitchFamily="34" charset="0"/>
                <a:ea typeface="Open Sans" panose="020B0606030504020204" pitchFamily="34" charset="0"/>
              </a:rPr>
              <a:t> – the right to combine the original or revised content with other material to create something new (e.g., incorporate the content into a mashup)</a:t>
            </a:r>
            <a:endParaRPr lang="en-US" sz="1800">
              <a:latin typeface="Arial" panose="020B0604020202020204" pitchFamily="34" charset="0"/>
              <a:ea typeface="Open Sans" panose="020B0606030504020204" pitchFamily="34" charset="0"/>
            </a:endParaRPr>
          </a:p>
          <a:p>
            <a:pPr>
              <a:lnSpc>
                <a:spcPct val="115000"/>
              </a:lnSpc>
              <a:spcBef>
                <a:spcPts val="0"/>
              </a:spcBef>
            </a:pPr>
            <a:r>
              <a:rPr lang="en-US" sz="1800" b="1" u="none" strike="noStrike">
                <a:effectLst/>
                <a:latin typeface="Open Sans" panose="020B0606030504020204" pitchFamily="34" charset="0"/>
                <a:ea typeface="Open Sans" panose="020B0606030504020204" pitchFamily="34" charset="0"/>
              </a:rPr>
              <a:t>Reuse</a:t>
            </a:r>
            <a:r>
              <a:rPr lang="en-US" sz="1800" u="none" strike="noStrike">
                <a:effectLst/>
                <a:latin typeface="Open Sans" panose="020B0606030504020204" pitchFamily="34" charset="0"/>
                <a:ea typeface="Open Sans" panose="020B0606030504020204" pitchFamily="34" charset="0"/>
              </a:rPr>
              <a:t> – the right to use the content in a wide range of ways (e.g., in a class, in a study group, on a website, in a video)</a:t>
            </a:r>
          </a:p>
          <a:p>
            <a:pPr>
              <a:lnSpc>
                <a:spcPct val="115000"/>
              </a:lnSpc>
              <a:spcBef>
                <a:spcPts val="0"/>
              </a:spcBef>
            </a:pPr>
            <a:r>
              <a:rPr lang="en-US" sz="1800" b="1" u="none" strike="noStrike">
                <a:effectLst/>
                <a:latin typeface="Open Sans" panose="020B0606030504020204" pitchFamily="34" charset="0"/>
                <a:ea typeface="Open Sans" panose="020B0606030504020204" pitchFamily="34" charset="0"/>
              </a:rPr>
              <a:t>Retain</a:t>
            </a:r>
            <a:r>
              <a:rPr lang="en-US" sz="1800" u="none" strike="noStrike">
                <a:effectLst/>
                <a:latin typeface="Open Sans" panose="020B0606030504020204" pitchFamily="34" charset="0"/>
                <a:ea typeface="Open Sans" panose="020B0606030504020204" pitchFamily="34" charset="0"/>
              </a:rPr>
              <a:t> – the right to make, own, and control copies of the content (e.g., download, duplicate, store, and manage)</a:t>
            </a:r>
          </a:p>
          <a:p>
            <a:pPr>
              <a:lnSpc>
                <a:spcPct val="115000"/>
              </a:lnSpc>
              <a:spcBef>
                <a:spcPts val="0"/>
              </a:spcBef>
            </a:pPr>
            <a:r>
              <a:rPr lang="en-US" sz="1800" b="1" u="none" strike="noStrike">
                <a:effectLst/>
                <a:latin typeface="Open Sans" panose="020B0606030504020204" pitchFamily="34" charset="0"/>
                <a:ea typeface="Open Sans" panose="020B0606030504020204" pitchFamily="34" charset="0"/>
              </a:rPr>
              <a:t>Redistribute</a:t>
            </a:r>
            <a:r>
              <a:rPr lang="en-US" sz="1800" u="none" strike="noStrike">
                <a:effectLst/>
                <a:latin typeface="Open Sans" panose="020B0606030504020204" pitchFamily="34" charset="0"/>
                <a:ea typeface="Open Sans" panose="020B0606030504020204" pitchFamily="34" charset="0"/>
              </a:rPr>
              <a:t> – the right to share copies of the original content, your revisions, or your remixes with others (e.g., give a copy of the content to a friend)</a:t>
            </a:r>
            <a:endParaRPr lang="en-US" sz="1800" u="none" strike="noStrike">
              <a:effectLst/>
              <a:latin typeface="Arial" panose="020B0604020202020204" pitchFamily="34" charset="0"/>
              <a:ea typeface="Arial" panose="020B0604020202020204" pitchFamily="34" charset="0"/>
            </a:endParaRPr>
          </a:p>
          <a:p>
            <a:pPr marL="0" indent="0">
              <a:buNone/>
            </a:pPr>
            <a:endParaRPr lang="en-US" sz="1800">
              <a:effectLst/>
              <a:latin typeface="Arial" panose="020B0604020202020204" pitchFamily="34" charset="0"/>
              <a:ea typeface="Arial" panose="020B0604020202020204" pitchFamily="34" charset="0"/>
            </a:endParaRPr>
          </a:p>
          <a:p>
            <a:endParaRPr lang="en-US"/>
          </a:p>
        </p:txBody>
      </p:sp>
    </p:spTree>
    <p:extLst>
      <p:ext uri="{BB962C8B-B14F-4D97-AF65-F5344CB8AC3E}">
        <p14:creationId xmlns:p14="http://schemas.microsoft.com/office/powerpoint/2010/main" val="9273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377DC-481B-4108-9C0A-F10A619A891F}"/>
              </a:ext>
            </a:extLst>
          </p:cNvPr>
          <p:cNvSpPr>
            <a:spLocks noGrp="1"/>
          </p:cNvSpPr>
          <p:nvPr>
            <p:ph type="title"/>
          </p:nvPr>
        </p:nvSpPr>
        <p:spPr/>
        <p:txBody>
          <a:bodyPr/>
          <a:lstStyle/>
          <a:p>
            <a:r>
              <a:rPr lang="en-US">
                <a:cs typeface="Calibri Light"/>
              </a:rPr>
              <a:t>Think Beyond the Textbook: Types of OER</a:t>
            </a:r>
            <a:endParaRPr lang="en-US"/>
          </a:p>
        </p:txBody>
      </p:sp>
      <p:sp>
        <p:nvSpPr>
          <p:cNvPr id="3" name="Content Placeholder 2">
            <a:extLst>
              <a:ext uri="{FF2B5EF4-FFF2-40B4-BE49-F238E27FC236}">
                <a16:creationId xmlns:a16="http://schemas.microsoft.com/office/drawing/2014/main" id="{58B22DAF-0FB0-45C4-88E0-46D1961D8AC8}"/>
              </a:ext>
            </a:extLst>
          </p:cNvPr>
          <p:cNvSpPr>
            <a:spLocks noGrp="1"/>
          </p:cNvSpPr>
          <p:nvPr>
            <p:ph sz="half" idx="1"/>
          </p:nvPr>
        </p:nvSpPr>
        <p:spPr>
          <a:xfrm>
            <a:off x="838200" y="1530914"/>
            <a:ext cx="5181600" cy="4351338"/>
          </a:xfrm>
        </p:spPr>
        <p:txBody>
          <a:bodyPr vert="horz" lIns="91440" tIns="45720" rIns="91440" bIns="45720" numCol="1" rtlCol="0" anchor="t">
            <a:noAutofit/>
          </a:bodyPr>
          <a:lstStyle/>
          <a:p>
            <a:pPr lvl="1"/>
            <a:r>
              <a:rPr lang="en-US" sz="2800">
                <a:ea typeface="+mn-lt"/>
                <a:cs typeface="+mn-lt"/>
              </a:rPr>
              <a:t>Activity/Lab</a:t>
            </a:r>
          </a:p>
          <a:p>
            <a:pPr lvl="1"/>
            <a:r>
              <a:rPr lang="en-US" sz="2800">
                <a:ea typeface="+mn-lt"/>
                <a:cs typeface="+mn-lt"/>
              </a:rPr>
              <a:t>Assessment</a:t>
            </a:r>
          </a:p>
          <a:p>
            <a:pPr lvl="1"/>
            <a:r>
              <a:rPr lang="en-US" sz="2800">
                <a:ea typeface="+mn-lt"/>
                <a:cs typeface="+mn-lt"/>
              </a:rPr>
              <a:t>Case Study</a:t>
            </a:r>
          </a:p>
          <a:p>
            <a:pPr lvl="1"/>
            <a:r>
              <a:rPr lang="en-US" sz="2800">
                <a:ea typeface="+mn-lt"/>
                <a:cs typeface="+mn-lt"/>
              </a:rPr>
              <a:t>Data Set</a:t>
            </a:r>
          </a:p>
          <a:p>
            <a:pPr lvl="1"/>
            <a:r>
              <a:rPr lang="en-US" sz="2800">
                <a:ea typeface="+mn-lt"/>
                <a:cs typeface="+mn-lt"/>
              </a:rPr>
              <a:t>Diagram/Illustration</a:t>
            </a:r>
          </a:p>
          <a:p>
            <a:pPr lvl="1"/>
            <a:r>
              <a:rPr lang="en-US" sz="2800">
                <a:ea typeface="+mn-lt"/>
                <a:cs typeface="+mn-lt"/>
              </a:rPr>
              <a:t>Full Course</a:t>
            </a:r>
          </a:p>
          <a:p>
            <a:pPr lvl="1"/>
            <a:r>
              <a:rPr lang="en-US" sz="2800">
                <a:ea typeface="+mn-lt"/>
                <a:cs typeface="+mn-lt"/>
              </a:rPr>
              <a:t>Game</a:t>
            </a:r>
          </a:p>
          <a:p>
            <a:pPr lvl="1"/>
            <a:r>
              <a:rPr lang="en-US" sz="2800">
                <a:ea typeface="+mn-lt"/>
                <a:cs typeface="+mn-lt"/>
              </a:rPr>
              <a:t>Homework/Assignment</a:t>
            </a:r>
          </a:p>
          <a:p>
            <a:pPr lvl="1"/>
            <a:r>
              <a:rPr lang="en-US" sz="2800">
                <a:ea typeface="+mn-lt"/>
                <a:cs typeface="+mn-lt"/>
              </a:rPr>
              <a:t>Interactive</a:t>
            </a:r>
          </a:p>
          <a:p>
            <a:pPr lvl="1"/>
            <a:r>
              <a:rPr lang="en-US" sz="2800">
                <a:ea typeface="+mn-lt"/>
                <a:cs typeface="+mn-lt"/>
              </a:rPr>
              <a:t>Lecture</a:t>
            </a:r>
          </a:p>
          <a:p>
            <a:pPr lvl="1"/>
            <a:r>
              <a:rPr lang="en-US" sz="2800">
                <a:ea typeface="+mn-lt"/>
                <a:cs typeface="+mn-lt"/>
              </a:rPr>
              <a:t>Lecture Notes</a:t>
            </a:r>
          </a:p>
          <a:p>
            <a:pPr lvl="1"/>
            <a:r>
              <a:rPr lang="en-US" sz="2800">
                <a:ea typeface="+mn-lt"/>
                <a:cs typeface="+mn-lt"/>
              </a:rPr>
              <a:t>Lesson</a:t>
            </a:r>
          </a:p>
        </p:txBody>
      </p:sp>
      <p:sp>
        <p:nvSpPr>
          <p:cNvPr id="5" name="Content Placeholder 4">
            <a:extLst>
              <a:ext uri="{FF2B5EF4-FFF2-40B4-BE49-F238E27FC236}">
                <a16:creationId xmlns:a16="http://schemas.microsoft.com/office/drawing/2014/main" id="{A300BE56-A942-4533-9132-CF1939F3D2D9}"/>
              </a:ext>
            </a:extLst>
          </p:cNvPr>
          <p:cNvSpPr>
            <a:spLocks noGrp="1"/>
          </p:cNvSpPr>
          <p:nvPr>
            <p:ph sz="half" idx="2"/>
          </p:nvPr>
        </p:nvSpPr>
        <p:spPr>
          <a:xfrm>
            <a:off x="6172200" y="1528643"/>
            <a:ext cx="5181600" cy="4351338"/>
          </a:xfrm>
        </p:spPr>
        <p:txBody>
          <a:bodyPr vert="horz" lIns="91440" tIns="45720" rIns="91440" bIns="45720" rtlCol="0" anchor="t">
            <a:noAutofit/>
          </a:bodyPr>
          <a:lstStyle/>
          <a:p>
            <a:pPr lvl="1"/>
            <a:r>
              <a:rPr lang="en-US" sz="2800">
                <a:ea typeface="+mn-lt"/>
                <a:cs typeface="+mn-lt"/>
              </a:rPr>
              <a:t>Lesson Plan</a:t>
            </a:r>
            <a:endParaRPr lang="en-US"/>
          </a:p>
          <a:p>
            <a:pPr lvl="1"/>
            <a:r>
              <a:rPr lang="en-US" sz="2800">
                <a:ea typeface="+mn-lt"/>
                <a:cs typeface="+mn-lt"/>
              </a:rPr>
              <a:t>Module</a:t>
            </a:r>
          </a:p>
          <a:p>
            <a:pPr lvl="1"/>
            <a:r>
              <a:rPr lang="en-US" sz="2800">
                <a:ea typeface="+mn-lt"/>
                <a:cs typeface="+mn-lt"/>
              </a:rPr>
              <a:t>Photos/Images</a:t>
            </a:r>
          </a:p>
          <a:p>
            <a:pPr lvl="1"/>
            <a:r>
              <a:rPr lang="en-US" sz="2800">
                <a:ea typeface="+mn-lt"/>
                <a:cs typeface="+mn-lt"/>
              </a:rPr>
              <a:t>Primary Source</a:t>
            </a:r>
          </a:p>
          <a:p>
            <a:pPr lvl="1"/>
            <a:r>
              <a:rPr lang="en-US" sz="2800">
                <a:ea typeface="+mn-lt"/>
                <a:cs typeface="+mn-lt"/>
              </a:rPr>
              <a:t>Reading</a:t>
            </a:r>
          </a:p>
          <a:p>
            <a:pPr lvl="1"/>
            <a:r>
              <a:rPr lang="en-US" sz="2800">
                <a:ea typeface="+mn-lt"/>
                <a:cs typeface="+mn-lt"/>
              </a:rPr>
              <a:t>Simulation</a:t>
            </a:r>
          </a:p>
          <a:p>
            <a:pPr lvl="1"/>
            <a:r>
              <a:rPr lang="en-US" sz="2800">
                <a:ea typeface="+mn-lt"/>
                <a:cs typeface="+mn-lt"/>
              </a:rPr>
              <a:t>Student Guide</a:t>
            </a:r>
          </a:p>
          <a:p>
            <a:pPr lvl="1"/>
            <a:r>
              <a:rPr lang="en-US" sz="2800">
                <a:ea typeface="+mn-lt"/>
                <a:cs typeface="+mn-lt"/>
              </a:rPr>
              <a:t>Syllabus</a:t>
            </a:r>
          </a:p>
          <a:p>
            <a:pPr lvl="1"/>
            <a:r>
              <a:rPr lang="en-US" sz="2800">
                <a:ea typeface="+mn-lt"/>
                <a:cs typeface="+mn-lt"/>
              </a:rPr>
              <a:t>Teaching/Learning Strategy</a:t>
            </a:r>
          </a:p>
          <a:p>
            <a:pPr lvl="1"/>
            <a:r>
              <a:rPr lang="en-US" sz="2800">
                <a:ea typeface="+mn-lt"/>
                <a:cs typeface="+mn-lt"/>
              </a:rPr>
              <a:t>Textbook</a:t>
            </a:r>
          </a:p>
          <a:p>
            <a:pPr lvl="1"/>
            <a:r>
              <a:rPr lang="en-US" sz="2800">
                <a:ea typeface="+mn-lt"/>
                <a:cs typeface="+mn-lt"/>
              </a:rPr>
              <a:t>Unit of Study</a:t>
            </a:r>
            <a:endParaRPr lang="en-US">
              <a:ea typeface="+mn-lt"/>
              <a:cs typeface="+mn-lt"/>
            </a:endParaRPr>
          </a:p>
        </p:txBody>
      </p:sp>
    </p:spTree>
    <p:extLst>
      <p:ext uri="{BB962C8B-B14F-4D97-AF65-F5344CB8AC3E}">
        <p14:creationId xmlns:p14="http://schemas.microsoft.com/office/powerpoint/2010/main" val="3849533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9C42D-5A24-401F-9BBE-5D603D42DBF6}"/>
              </a:ext>
            </a:extLst>
          </p:cNvPr>
          <p:cNvSpPr>
            <a:spLocks noGrp="1"/>
          </p:cNvSpPr>
          <p:nvPr>
            <p:ph type="title"/>
          </p:nvPr>
        </p:nvSpPr>
        <p:spPr/>
        <p:txBody>
          <a:bodyPr/>
          <a:lstStyle/>
          <a:p>
            <a:r>
              <a:rPr lang="en-US"/>
              <a:t>Review of Open Licensing &amp; OER</a:t>
            </a:r>
          </a:p>
        </p:txBody>
      </p:sp>
      <p:sp>
        <p:nvSpPr>
          <p:cNvPr id="3" name="Content Placeholder 2">
            <a:extLst>
              <a:ext uri="{FF2B5EF4-FFF2-40B4-BE49-F238E27FC236}">
                <a16:creationId xmlns:a16="http://schemas.microsoft.com/office/drawing/2014/main" id="{139C77DC-1514-494E-96D5-54B23B609D4B}"/>
              </a:ext>
            </a:extLst>
          </p:cNvPr>
          <p:cNvSpPr>
            <a:spLocks noGrp="1"/>
          </p:cNvSpPr>
          <p:nvPr>
            <p:ph idx="1"/>
          </p:nvPr>
        </p:nvSpPr>
        <p:spPr/>
        <p:txBody>
          <a:bodyPr>
            <a:normAutofit fontScale="85000" lnSpcReduction="20000"/>
          </a:bodyPr>
          <a:lstStyle/>
          <a:p>
            <a:r>
              <a:rPr lang="en-US"/>
              <a:t>Going back to our definition, we need to remember that OER reside in the public domain or have been released under an intellectual property license permitting their free use and repurposing by others.</a:t>
            </a:r>
          </a:p>
          <a:p>
            <a:endParaRPr lang="en-US"/>
          </a:p>
          <a:p>
            <a:r>
              <a:rPr lang="en-US"/>
              <a:t>The most commonly used intellectual property license for OER that permits free use and re-purposing is called </a:t>
            </a:r>
            <a:r>
              <a:rPr lang="en-US" b="1"/>
              <a:t>Creative Commons Licensing</a:t>
            </a:r>
            <a:r>
              <a:rPr lang="en-US"/>
              <a:t>. </a:t>
            </a:r>
          </a:p>
          <a:p>
            <a:endParaRPr lang="en-US"/>
          </a:p>
          <a:p>
            <a:r>
              <a:rPr lang="en-US"/>
              <a:t>Creative Commons licenses work with legal definitions of copyright to automatically provide usage rights pertaining to that work.</a:t>
            </a:r>
          </a:p>
          <a:p>
            <a:endParaRPr lang="en-US"/>
          </a:p>
          <a:p>
            <a:r>
              <a:rPr lang="en-US"/>
              <a:t>As you progress through the content, you will explore Creative Commons licensing and learn how to apply the appropriate licenses to the OER you and you create and use.</a:t>
            </a:r>
          </a:p>
          <a:p>
            <a:endParaRPr lang="en-US"/>
          </a:p>
        </p:txBody>
      </p:sp>
    </p:spTree>
    <p:extLst>
      <p:ext uri="{BB962C8B-B14F-4D97-AF65-F5344CB8AC3E}">
        <p14:creationId xmlns:p14="http://schemas.microsoft.com/office/powerpoint/2010/main" val="1045357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95B55-7255-42F4-B1B0-148EEC5C7308}"/>
              </a:ext>
            </a:extLst>
          </p:cNvPr>
          <p:cNvSpPr>
            <a:spLocks noGrp="1"/>
          </p:cNvSpPr>
          <p:nvPr>
            <p:ph type="title"/>
          </p:nvPr>
        </p:nvSpPr>
        <p:spPr/>
        <p:txBody>
          <a:bodyPr/>
          <a:lstStyle/>
          <a:p>
            <a:r>
              <a:rPr lang="en-US"/>
              <a:t>A (Very) Brief History of OER</a:t>
            </a:r>
          </a:p>
        </p:txBody>
      </p:sp>
      <p:sp>
        <p:nvSpPr>
          <p:cNvPr id="3" name="Content Placeholder 2">
            <a:extLst>
              <a:ext uri="{FF2B5EF4-FFF2-40B4-BE49-F238E27FC236}">
                <a16:creationId xmlns:a16="http://schemas.microsoft.com/office/drawing/2014/main" id="{C3B8B829-86EE-445F-BFEB-07FBFE1A40A1}"/>
              </a:ext>
            </a:extLst>
          </p:cNvPr>
          <p:cNvSpPr>
            <a:spLocks noGrp="1"/>
          </p:cNvSpPr>
          <p:nvPr>
            <p:ph idx="1"/>
          </p:nvPr>
        </p:nvSpPr>
        <p:spPr/>
        <p:txBody>
          <a:bodyPr>
            <a:normAutofit fontScale="70000" lnSpcReduction="20000"/>
          </a:bodyPr>
          <a:lstStyle/>
          <a:p>
            <a:pPr>
              <a:lnSpc>
                <a:spcPct val="115000"/>
              </a:lnSpc>
              <a:spcBef>
                <a:spcPts val="0"/>
              </a:spcBef>
            </a:pPr>
            <a:r>
              <a:rPr lang="en-US" sz="2800" u="none" strike="noStrike">
                <a:effectLst/>
                <a:latin typeface="Open Sans" panose="020B0606030504020204" pitchFamily="34" charset="0"/>
                <a:ea typeface="Open Sans" panose="020B0606030504020204" pitchFamily="34" charset="0"/>
              </a:rPr>
              <a:t>1994 - Wayne Hodgins coined the term “learning object”</a:t>
            </a:r>
            <a:endParaRPr lang="en-US" sz="2800" u="none" strike="noStrike">
              <a:effectLst/>
              <a:latin typeface="Arial" panose="020B0604020202020204" pitchFamily="34" charset="0"/>
              <a:ea typeface="Arial" panose="020B0604020202020204" pitchFamily="34" charset="0"/>
            </a:endParaRPr>
          </a:p>
          <a:p>
            <a:pPr>
              <a:lnSpc>
                <a:spcPct val="115000"/>
              </a:lnSpc>
              <a:spcBef>
                <a:spcPts val="0"/>
              </a:spcBef>
            </a:pPr>
            <a:r>
              <a:rPr lang="en-US" sz="2800" u="none" strike="noStrike">
                <a:effectLst/>
                <a:latin typeface="Open Sans" panose="020B0606030504020204" pitchFamily="34" charset="0"/>
                <a:ea typeface="Open Sans" panose="020B0606030504020204" pitchFamily="34" charset="0"/>
              </a:rPr>
              <a:t>1998 - David Wiley coined the phrase “open content”</a:t>
            </a:r>
            <a:endParaRPr lang="en-US" sz="2800" u="none" strike="noStrike">
              <a:effectLst/>
              <a:latin typeface="Arial" panose="020B0604020202020204" pitchFamily="34" charset="0"/>
              <a:ea typeface="Arial" panose="020B0604020202020204" pitchFamily="34" charset="0"/>
            </a:endParaRPr>
          </a:p>
          <a:p>
            <a:pPr>
              <a:lnSpc>
                <a:spcPct val="115000"/>
              </a:lnSpc>
              <a:spcBef>
                <a:spcPts val="0"/>
              </a:spcBef>
            </a:pPr>
            <a:r>
              <a:rPr lang="en-US" sz="2800" u="none" strike="noStrike">
                <a:effectLst/>
                <a:latin typeface="Open Sans" panose="020B0606030504020204" pitchFamily="34" charset="0"/>
                <a:ea typeface="Open Sans" panose="020B0606030504020204" pitchFamily="34" charset="0"/>
              </a:rPr>
              <a:t>2001- Larry Lessig, Hal Abelson, and Eric Eldred founded Creative Commons</a:t>
            </a:r>
            <a:endParaRPr lang="en-US" sz="2800" u="none" strike="noStrike">
              <a:effectLst/>
              <a:latin typeface="Arial" panose="020B0604020202020204" pitchFamily="34" charset="0"/>
              <a:ea typeface="Arial" panose="020B0604020202020204" pitchFamily="34" charset="0"/>
            </a:endParaRPr>
          </a:p>
          <a:p>
            <a:pPr>
              <a:lnSpc>
                <a:spcPct val="115000"/>
              </a:lnSpc>
              <a:spcBef>
                <a:spcPts val="0"/>
              </a:spcBef>
            </a:pPr>
            <a:r>
              <a:rPr lang="en-US" sz="2800" u="none" strike="noStrike">
                <a:effectLst/>
                <a:latin typeface="Open Sans" panose="020B0606030504020204" pitchFamily="34" charset="0"/>
                <a:ea typeface="Open Sans" panose="020B0606030504020204" pitchFamily="34" charset="0"/>
              </a:rPr>
              <a:t>2001 - MIT introduced their </a:t>
            </a:r>
            <a:r>
              <a:rPr lang="en-US" sz="2800" u="none" strike="noStrike" err="1">
                <a:effectLst/>
                <a:latin typeface="Open Sans" panose="020B0606030504020204" pitchFamily="34" charset="0"/>
                <a:ea typeface="Open Sans" panose="020B0606030504020204" pitchFamily="34" charset="0"/>
              </a:rPr>
              <a:t>OpenCourseWare</a:t>
            </a:r>
            <a:r>
              <a:rPr lang="en-US" sz="2800" u="none" strike="noStrike">
                <a:effectLst/>
                <a:latin typeface="Open Sans" panose="020B0606030504020204" pitchFamily="34" charset="0"/>
                <a:ea typeface="Open Sans" panose="020B0606030504020204" pitchFamily="34" charset="0"/>
              </a:rPr>
              <a:t> project (MOOCs)</a:t>
            </a:r>
            <a:endParaRPr lang="en-US" sz="2800" u="none" strike="noStrike">
              <a:effectLst/>
              <a:latin typeface="Arial" panose="020B0604020202020204" pitchFamily="34" charset="0"/>
              <a:ea typeface="Arial" panose="020B0604020202020204" pitchFamily="34" charset="0"/>
            </a:endParaRPr>
          </a:p>
          <a:p>
            <a:pPr>
              <a:lnSpc>
                <a:spcPct val="115000"/>
              </a:lnSpc>
              <a:spcBef>
                <a:spcPts val="0"/>
              </a:spcBef>
            </a:pPr>
            <a:r>
              <a:rPr lang="en-US" sz="2800" u="none" strike="noStrike">
                <a:effectLst/>
                <a:latin typeface="Open Sans" panose="020B0606030504020204" pitchFamily="34" charset="0"/>
                <a:ea typeface="Open Sans" panose="020B0606030504020204" pitchFamily="34" charset="0"/>
              </a:rPr>
              <a:t>2002 - UNESCO coined the term </a:t>
            </a:r>
            <a:r>
              <a:rPr lang="en-US" sz="2800" u="none" strike="noStrike">
                <a:solidFill>
                  <a:srgbClr val="1155CC"/>
                </a:solidFill>
                <a:effectLst/>
                <a:latin typeface="Open Sans" panose="020B0606030504020204" pitchFamily="34" charset="0"/>
                <a:ea typeface="Open Sans" panose="020B0606030504020204" pitchFamily="34" charset="0"/>
                <a:hlinkClick r:id="rId3"/>
              </a:rPr>
              <a:t>"Open Educational Resources” (OER)</a:t>
            </a:r>
            <a:r>
              <a:rPr lang="en-US" sz="2800" u="none" strike="noStrike">
                <a:effectLst/>
                <a:latin typeface="Open Sans" panose="020B0606030504020204" pitchFamily="34" charset="0"/>
                <a:ea typeface="Open Sans" panose="020B0606030504020204" pitchFamily="34" charset="0"/>
              </a:rPr>
              <a:t>.</a:t>
            </a:r>
            <a:endParaRPr lang="en-US" sz="2800" u="none" strike="noStrike">
              <a:effectLst/>
              <a:latin typeface="Arial" panose="020B0604020202020204" pitchFamily="34" charset="0"/>
              <a:ea typeface="Arial" panose="020B0604020202020204" pitchFamily="34" charset="0"/>
            </a:endParaRPr>
          </a:p>
          <a:p>
            <a:pPr>
              <a:lnSpc>
                <a:spcPct val="115000"/>
              </a:lnSpc>
              <a:spcBef>
                <a:spcPts val="0"/>
              </a:spcBef>
            </a:pPr>
            <a:r>
              <a:rPr lang="en-US" sz="2800" u="none" strike="noStrike">
                <a:effectLst/>
                <a:latin typeface="Open Sans" panose="020B0606030504020204" pitchFamily="34" charset="0"/>
                <a:ea typeface="Open Sans" panose="020B0606030504020204" pitchFamily="34" charset="0"/>
              </a:rPr>
              <a:t>2012 - UNESCO adopted the </a:t>
            </a:r>
            <a:r>
              <a:rPr lang="en-US" sz="2800" u="none" strike="noStrike">
                <a:solidFill>
                  <a:srgbClr val="1155CC"/>
                </a:solidFill>
                <a:effectLst/>
                <a:latin typeface="Open Sans" panose="020B0606030504020204" pitchFamily="34" charset="0"/>
                <a:ea typeface="Open Sans" panose="020B0606030504020204" pitchFamily="34" charset="0"/>
                <a:hlinkClick r:id="rId4"/>
              </a:rPr>
              <a:t>2012 OER Paris Declaration</a:t>
            </a:r>
            <a:r>
              <a:rPr lang="en-US" sz="2800" u="none" strike="noStrike">
                <a:effectLst/>
                <a:latin typeface="Open Sans" panose="020B0606030504020204" pitchFamily="34" charset="0"/>
                <a:ea typeface="Open Sans" panose="020B0606030504020204" pitchFamily="34" charset="0"/>
              </a:rPr>
              <a:t>, an international commitment to OER</a:t>
            </a:r>
            <a:endParaRPr lang="en-US" sz="2800" u="none" strike="noStrike">
              <a:effectLst/>
              <a:latin typeface="Arial" panose="020B0604020202020204" pitchFamily="34" charset="0"/>
              <a:ea typeface="Arial" panose="020B0604020202020204" pitchFamily="34" charset="0"/>
            </a:endParaRPr>
          </a:p>
          <a:p>
            <a:pPr>
              <a:lnSpc>
                <a:spcPct val="115000"/>
              </a:lnSpc>
              <a:spcBef>
                <a:spcPts val="0"/>
              </a:spcBef>
            </a:pPr>
            <a:r>
              <a:rPr lang="en-US" sz="2800" u="none" strike="noStrike">
                <a:effectLst/>
                <a:latin typeface="Open Sans" panose="020B0606030504020204" pitchFamily="34" charset="0"/>
                <a:ea typeface="Open Sans" panose="020B0606030504020204" pitchFamily="34" charset="0"/>
              </a:rPr>
              <a:t>2019 - UNESCO updates </a:t>
            </a:r>
            <a:r>
              <a:rPr lang="en-US" sz="2800" u="none" strike="noStrike">
                <a:solidFill>
                  <a:srgbClr val="1155CC"/>
                </a:solidFill>
                <a:effectLst/>
                <a:latin typeface="Open Sans" panose="020B0606030504020204" pitchFamily="34" charset="0"/>
                <a:ea typeface="Open Sans" panose="020B0606030504020204" pitchFamily="34" charset="0"/>
                <a:hlinkClick r:id="rId5"/>
              </a:rPr>
              <a:t>their definition</a:t>
            </a:r>
            <a:r>
              <a:rPr lang="en-US" sz="2800" u="none" strike="noStrike">
                <a:effectLst/>
                <a:latin typeface="Open Sans" panose="020B0606030504020204" pitchFamily="34" charset="0"/>
                <a:ea typeface="Open Sans" panose="020B0606030504020204" pitchFamily="34" charset="0"/>
              </a:rPr>
              <a:t> of OER, </a:t>
            </a:r>
            <a:r>
              <a:rPr lang="en-US" sz="2800" u="none" strike="noStrike">
                <a:solidFill>
                  <a:srgbClr val="1155CC"/>
                </a:solidFill>
                <a:effectLst/>
                <a:latin typeface="Open Sans" panose="020B0606030504020204" pitchFamily="34" charset="0"/>
                <a:ea typeface="Open Sans" panose="020B0606030504020204" pitchFamily="34" charset="0"/>
                <a:hlinkClick r:id="rId6"/>
              </a:rPr>
              <a:t>creating conversation</a:t>
            </a:r>
            <a:r>
              <a:rPr lang="en-US" sz="2800" u="none" strike="noStrike">
                <a:effectLst/>
                <a:latin typeface="Open Sans" panose="020B0606030504020204" pitchFamily="34" charset="0"/>
                <a:ea typeface="Open Sans" panose="020B0606030504020204" pitchFamily="34" charset="0"/>
              </a:rPr>
              <a:t> within the open community about the impact of this change on the ability to reuse OER</a:t>
            </a:r>
            <a:endParaRPr lang="en-US" sz="2800" u="none" strike="noStrike">
              <a:effectLst/>
              <a:latin typeface="Arial" panose="020B0604020202020204" pitchFamily="34" charset="0"/>
              <a:ea typeface="Arial" panose="020B0604020202020204" pitchFamily="34" charset="0"/>
            </a:endParaRPr>
          </a:p>
          <a:p>
            <a:pPr marL="0" indent="0">
              <a:lnSpc>
                <a:spcPct val="115000"/>
              </a:lnSpc>
              <a:spcBef>
                <a:spcPts val="0"/>
              </a:spcBef>
              <a:buNone/>
            </a:pPr>
            <a:endParaRPr lang="en-US" sz="2800">
              <a:effectLst/>
              <a:latin typeface="Arial" panose="020B0604020202020204" pitchFamily="34" charset="0"/>
              <a:ea typeface="Arial" panose="020B0604020202020204" pitchFamily="34" charset="0"/>
            </a:endParaRPr>
          </a:p>
          <a:p>
            <a:pPr marL="0" indent="0">
              <a:lnSpc>
                <a:spcPct val="115000"/>
              </a:lnSpc>
              <a:spcBef>
                <a:spcPts val="0"/>
              </a:spcBef>
              <a:buNone/>
            </a:pPr>
            <a:r>
              <a:rPr lang="en-US" sz="2800">
                <a:effectLst/>
                <a:latin typeface="Open Sans" panose="020B0606030504020204" pitchFamily="34" charset="0"/>
                <a:ea typeface="Open Sans" panose="020B0606030504020204" pitchFamily="34" charset="0"/>
              </a:rPr>
              <a:t>This movement continues to gain momentum, and the community of open education practitioners continues to expand. Educators around the world are increasing their use and creation of these resources in their teaching and learning.</a:t>
            </a:r>
            <a:endParaRPr lang="en-US" sz="2800">
              <a:effectLst/>
              <a:latin typeface="Arial" panose="020B0604020202020204" pitchFamily="34" charset="0"/>
              <a:ea typeface="Arial" panose="020B0604020202020204" pitchFamily="34" charset="0"/>
            </a:endParaRPr>
          </a:p>
          <a:p>
            <a:endParaRPr lang="en-US"/>
          </a:p>
        </p:txBody>
      </p:sp>
    </p:spTree>
    <p:extLst>
      <p:ext uri="{BB962C8B-B14F-4D97-AF65-F5344CB8AC3E}">
        <p14:creationId xmlns:p14="http://schemas.microsoft.com/office/powerpoint/2010/main" val="2205071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59FB7-EAD5-4E88-9923-E35476155B10}"/>
              </a:ext>
            </a:extLst>
          </p:cNvPr>
          <p:cNvSpPr>
            <a:spLocks noGrp="1"/>
          </p:cNvSpPr>
          <p:nvPr>
            <p:ph type="title"/>
          </p:nvPr>
        </p:nvSpPr>
        <p:spPr/>
        <p:txBody>
          <a:bodyPr/>
          <a:lstStyle/>
          <a:p>
            <a:r>
              <a:rPr lang="en-US"/>
              <a:t>Module 1 Review</a:t>
            </a:r>
          </a:p>
        </p:txBody>
      </p:sp>
      <p:sp>
        <p:nvSpPr>
          <p:cNvPr id="3" name="Content Placeholder 2">
            <a:extLst>
              <a:ext uri="{FF2B5EF4-FFF2-40B4-BE49-F238E27FC236}">
                <a16:creationId xmlns:a16="http://schemas.microsoft.com/office/drawing/2014/main" id="{043A6183-83DC-4FDE-B995-273139F0CFE7}"/>
              </a:ext>
            </a:extLst>
          </p:cNvPr>
          <p:cNvSpPr>
            <a:spLocks noGrp="1"/>
          </p:cNvSpPr>
          <p:nvPr>
            <p:ph idx="1"/>
          </p:nvPr>
        </p:nvSpPr>
        <p:spPr/>
        <p:txBody>
          <a:bodyPr vert="horz" lIns="91440" tIns="45720" rIns="91440" bIns="45720" rtlCol="0" anchor="t">
            <a:normAutofit lnSpcReduction="10000"/>
          </a:bodyPr>
          <a:lstStyle/>
          <a:p>
            <a:pPr marL="0" indent="0">
              <a:buNone/>
            </a:pPr>
            <a:r>
              <a:rPr lang="en-US" b="1"/>
              <a:t>Which of the following describes an OER?</a:t>
            </a:r>
          </a:p>
          <a:p>
            <a:pPr marL="0" indent="0">
              <a:buNone/>
            </a:pPr>
            <a:r>
              <a:rPr lang="en-US"/>
              <a:t>____Free of cost and having an open license</a:t>
            </a:r>
          </a:p>
          <a:p>
            <a:pPr marL="0" indent="0">
              <a:buNone/>
            </a:pPr>
            <a:r>
              <a:rPr lang="en-US"/>
              <a:t>____Sourced from a reputable publisher </a:t>
            </a:r>
          </a:p>
          <a:p>
            <a:pPr marL="0" indent="0">
              <a:buNone/>
            </a:pPr>
            <a:r>
              <a:rPr lang="en-US"/>
              <a:t>____Available in high-resolution formats </a:t>
            </a:r>
          </a:p>
          <a:p>
            <a:pPr marL="0" indent="0">
              <a:buNone/>
            </a:pPr>
            <a:r>
              <a:rPr lang="en-US"/>
              <a:t>____Free to view online</a:t>
            </a:r>
          </a:p>
          <a:p>
            <a:pPr marL="0" indent="0">
              <a:buNone/>
            </a:pPr>
            <a:r>
              <a:rPr lang="en-US"/>
              <a:t>____Open + permissions</a:t>
            </a:r>
            <a:endParaRPr lang="en-US">
              <a:cs typeface="Calibri"/>
            </a:endParaRPr>
          </a:p>
          <a:p>
            <a:pPr marL="0" indent="0">
              <a:buNone/>
            </a:pPr>
            <a:endParaRPr lang="en-US" b="1"/>
          </a:p>
          <a:p>
            <a:pPr marL="0" indent="0">
              <a:buNone/>
            </a:pPr>
            <a:r>
              <a:rPr lang="en-US" b="1"/>
              <a:t>Can you name the 5R permissions associated with Open Educational Resources?</a:t>
            </a:r>
          </a:p>
          <a:p>
            <a:endParaRPr lang="en-US"/>
          </a:p>
        </p:txBody>
      </p:sp>
    </p:spTree>
    <p:extLst>
      <p:ext uri="{BB962C8B-B14F-4D97-AF65-F5344CB8AC3E}">
        <p14:creationId xmlns:p14="http://schemas.microsoft.com/office/powerpoint/2010/main" val="33813348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07D65E9B553A34287D1FC3F423E772B" ma:contentTypeVersion="14" ma:contentTypeDescription="Create a new document." ma:contentTypeScope="" ma:versionID="3927c89cb4913d60e808349d8e8004ef">
  <xsd:schema xmlns:xsd="http://www.w3.org/2001/XMLSchema" xmlns:xs="http://www.w3.org/2001/XMLSchema" xmlns:p="http://schemas.microsoft.com/office/2006/metadata/properties" xmlns:ns1="http://schemas.microsoft.com/sharepoint/v3" xmlns:ns2="88260a3c-b25d-4d85-a580-d3289615d548" xmlns:ns3="92fc5842-6d5e-4a82-971b-a4db27c9d5f5" targetNamespace="http://schemas.microsoft.com/office/2006/metadata/properties" ma:root="true" ma:fieldsID="8a1f635a4acfea7a5cdcc8a7f76bf7dc" ns1:_="" ns2:_="" ns3:_="">
    <xsd:import namespace="http://schemas.microsoft.com/sharepoint/v3"/>
    <xsd:import namespace="88260a3c-b25d-4d85-a580-d3289615d548"/>
    <xsd:import namespace="92fc5842-6d5e-4a82-971b-a4db27c9d5f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1:_ip_UnifiedCompliancePolicyProperties" minOccurs="0"/>
                <xsd:element ref="ns1:_ip_UnifiedCompliancePolicyUIAction"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2" nillable="true" ma:displayName="Unified Compliance Policy Properties" ma:hidden="true" ma:internalName="_ip_UnifiedCompliancePolicyProperties">
      <xsd:simpleType>
        <xsd:restriction base="dms:Note"/>
      </xsd:simpleType>
    </xsd:element>
    <xsd:element name="_ip_UnifiedCompliancePolicyUIAction" ma:index="1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8260a3c-b25d-4d85-a580-d3289615d54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2fc5842-6d5e-4a82-971b-a4db27c9d5f5"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CA4BBEB4-7CAF-464D-A2B5-BEEF1F75133A}"/>
</file>

<file path=customXml/itemProps2.xml><?xml version="1.0" encoding="utf-8"?>
<ds:datastoreItem xmlns:ds="http://schemas.openxmlformats.org/officeDocument/2006/customXml" ds:itemID="{6618913C-6EEE-4DC3-9D19-2C8E94BCCD0F}">
  <ds:schemaRefs>
    <ds:schemaRef ds:uri="http://schemas.microsoft.com/sharepoint/v3/contenttype/forms"/>
  </ds:schemaRefs>
</ds:datastoreItem>
</file>

<file path=customXml/itemProps3.xml><?xml version="1.0" encoding="utf-8"?>
<ds:datastoreItem xmlns:ds="http://schemas.openxmlformats.org/officeDocument/2006/customXml" ds:itemID="{FD164912-A031-4AD5-A9D0-D4F0708AEE9C}">
  <ds:schemaRefs>
    <ds:schemaRef ds:uri="http://schemas.microsoft.com/office/2006/metadata/properties"/>
    <ds:schemaRef ds:uri="http://schemas.microsoft.com/office/2006/documentManagement/types"/>
    <ds:schemaRef ds:uri="567dc259-9fd1-4989-9829-26ac7b223ba5"/>
    <ds:schemaRef ds:uri="http://purl.org/dc/elements/1.1/"/>
    <ds:schemaRef ds:uri="http://schemas.microsoft.com/office/infopath/2007/PartnerControls"/>
    <ds:schemaRef ds:uri="http://www.w3.org/XML/1998/namespace"/>
    <ds:schemaRef ds:uri="http://purl.org/dc/dcmitype/"/>
    <ds:schemaRef ds:uri="http://schemas.openxmlformats.org/package/2006/metadata/core-properties"/>
    <ds:schemaRef ds:uri="5c2b37fe-4cd3-4b9b-b9df-b7c08d366a5a"/>
    <ds:schemaRef ds:uri="http://purl.org/dc/terms/"/>
  </ds:schemaRefs>
</ds:datastoreItem>
</file>

<file path=docProps/app.xml><?xml version="1.0" encoding="utf-8"?>
<Properties xmlns="http://schemas.openxmlformats.org/officeDocument/2006/extended-properties" xmlns:vt="http://schemas.openxmlformats.org/officeDocument/2006/docPropsVTypes">
  <TotalTime>2</TotalTime>
  <Words>828</Words>
  <Application>Microsoft Office PowerPoint</Application>
  <PresentationFormat>Widescreen</PresentationFormat>
  <Paragraphs>91</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Open Sans</vt:lpstr>
      <vt:lpstr>Source Sans Pro</vt:lpstr>
      <vt:lpstr>Office Theme</vt:lpstr>
      <vt:lpstr>OTC OER Training</vt:lpstr>
      <vt:lpstr>Module 1:  Understanding OER</vt:lpstr>
      <vt:lpstr>Learning Objectives</vt:lpstr>
      <vt:lpstr>What is OER?</vt:lpstr>
      <vt:lpstr>The 5Rs: open = free + permissions</vt:lpstr>
      <vt:lpstr>Think Beyond the Textbook: Types of OER</vt:lpstr>
      <vt:lpstr>Review of Open Licensing &amp; OER</vt:lpstr>
      <vt:lpstr>A (Very) Brief History of OER</vt:lpstr>
      <vt:lpstr>Module 1 Review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OER Licensing &amp; Copyright</dc:title>
  <dc:creator>Alison Cole</dc:creator>
  <cp:lastModifiedBy>Steven Chudnick</cp:lastModifiedBy>
  <cp:revision>22</cp:revision>
  <dcterms:created xsi:type="dcterms:W3CDTF">2021-05-11T12:38:22Z</dcterms:created>
  <dcterms:modified xsi:type="dcterms:W3CDTF">2022-02-16T15:55:26Z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0x010100C07D65E9B553A34287D1FC3F423E772B</vt:lpwstr>
  </property>
</Properties>
</file>