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4"/>
    <p:sldMasterId id="2147483873" r:id="rId5"/>
  </p:sldMasterIdLst>
  <p:notesMasterIdLst>
    <p:notesMasterId r:id="rId23"/>
  </p:notesMasterIdLst>
  <p:sldIdLst>
    <p:sldId id="256" r:id="rId6"/>
    <p:sldId id="257" r:id="rId7"/>
    <p:sldId id="276" r:id="rId8"/>
    <p:sldId id="258" r:id="rId9"/>
    <p:sldId id="264" r:id="rId10"/>
    <p:sldId id="260" r:id="rId11"/>
    <p:sldId id="263" r:id="rId12"/>
    <p:sldId id="281" r:id="rId13"/>
    <p:sldId id="272" r:id="rId14"/>
    <p:sldId id="277" r:id="rId15"/>
    <p:sldId id="279" r:id="rId16"/>
    <p:sldId id="271" r:id="rId17"/>
    <p:sldId id="274" r:id="rId18"/>
    <p:sldId id="275" r:id="rId19"/>
    <p:sldId id="280" r:id="rId20"/>
    <p:sldId id="267"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1F941-D6A6-4CBE-B1E5-31A4E8C25C34}" v="1" dt="2021-10-28T18:21:34.562"/>
    <p1510:client id="{0C416D46-6510-42A7-934A-C9E98FDAFA7D}" v="70" dt="2021-11-02T15:28:57.293"/>
    <p1510:client id="{3D2B680E-2C2B-4543-B663-DA940E49E945}" v="80" dt="2021-10-28T19:33:13.994"/>
    <p1510:client id="{58A9BE55-F2B9-4FDC-8678-527F54085089}" v="48" dt="2021-10-27T14:31:18.637"/>
    <p1510:client id="{7ED80234-1945-4579-BDCC-6C7C7E882DD8}" v="183" dt="2021-10-27T15:42:32.230"/>
    <p1510:client id="{C2762691-4A13-48AE-AFB5-478D7A2E71E3}" v="125" dt="2021-10-28T16:32:09.076"/>
    <p1510:client id="{D0C67A8A-80D4-45F3-870F-466B8BC4D498}" v="337" dt="2021-11-01T17:48:34.343"/>
    <p1510:client id="{D9A0FCE6-B2E7-4E9B-B620-CAF3653C20B2}" v="366" dt="2021-10-28T17:02:56.541"/>
    <p1510:client id="{DC5621D2-2669-4C47-8EFA-152A13A955DC}" v="28" dt="2021-10-27T13:45:40.0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38" autoAdjust="0"/>
  </p:normalViewPr>
  <p:slideViewPr>
    <p:cSldViewPr snapToGrid="0">
      <p:cViewPr>
        <p:scale>
          <a:sx n="77" d="100"/>
          <a:sy n="77" d="100"/>
        </p:scale>
        <p:origin x="47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Chudnick" userId="S::schudnick@middlesexcc.edu::baf61f61-a242-4012-a465-0270382d3865" providerId="AD" clId="Web-{7ED80234-1945-4579-BDCC-6C7C7E882DD8}"/>
    <pc:docChg chg="addSld modSld">
      <pc:chgData name="Steven Chudnick" userId="S::schudnick@middlesexcc.edu::baf61f61-a242-4012-a465-0270382d3865" providerId="AD" clId="Web-{7ED80234-1945-4579-BDCC-6C7C7E882DD8}" dt="2021-10-27T15:42:32.230" v="176"/>
      <pc:docMkLst>
        <pc:docMk/>
      </pc:docMkLst>
      <pc:sldChg chg="modSp">
        <pc:chgData name="Steven Chudnick" userId="S::schudnick@middlesexcc.edu::baf61f61-a242-4012-a465-0270382d3865" providerId="AD" clId="Web-{7ED80234-1945-4579-BDCC-6C7C7E882DD8}" dt="2021-10-27T15:36:42.533" v="6" actId="14100"/>
        <pc:sldMkLst>
          <pc:docMk/>
          <pc:sldMk cId="2043587096" sldId="263"/>
        </pc:sldMkLst>
        <pc:spChg chg="mod">
          <ac:chgData name="Steven Chudnick" userId="S::schudnick@middlesexcc.edu::baf61f61-a242-4012-a465-0270382d3865" providerId="AD" clId="Web-{7ED80234-1945-4579-BDCC-6C7C7E882DD8}" dt="2021-10-27T15:36:42.533" v="6" actId="14100"/>
          <ac:spMkLst>
            <pc:docMk/>
            <pc:sldMk cId="2043587096" sldId="263"/>
            <ac:spMk id="2" creationId="{39468F60-2EF7-49CF-ADF1-BA9C0E3495FF}"/>
          </ac:spMkLst>
        </pc:spChg>
        <pc:graphicFrameChg chg="mod modGraphic">
          <ac:chgData name="Steven Chudnick" userId="S::schudnick@middlesexcc.edu::baf61f61-a242-4012-a465-0270382d3865" providerId="AD" clId="Web-{7ED80234-1945-4579-BDCC-6C7C7E882DD8}" dt="2021-10-27T15:36:29.642" v="4"/>
          <ac:graphicFrameMkLst>
            <pc:docMk/>
            <pc:sldMk cId="2043587096" sldId="263"/>
            <ac:graphicFrameMk id="24" creationId="{37B2B7B2-0EBB-4B59-B671-035142A5BFCF}"/>
          </ac:graphicFrameMkLst>
        </pc:graphicFrameChg>
      </pc:sldChg>
      <pc:sldChg chg="modSp">
        <pc:chgData name="Steven Chudnick" userId="S::schudnick@middlesexcc.edu::baf61f61-a242-4012-a465-0270382d3865" providerId="AD" clId="Web-{7ED80234-1945-4579-BDCC-6C7C7E882DD8}" dt="2021-10-27T15:41:59.370" v="152"/>
        <pc:sldMkLst>
          <pc:docMk/>
          <pc:sldMk cId="2508203077" sldId="265"/>
        </pc:sldMkLst>
        <pc:spChg chg="mod">
          <ac:chgData name="Steven Chudnick" userId="S::schudnick@middlesexcc.edu::baf61f61-a242-4012-a465-0270382d3865" providerId="AD" clId="Web-{7ED80234-1945-4579-BDCC-6C7C7E882DD8}" dt="2021-10-27T15:41:59.370" v="152"/>
          <ac:spMkLst>
            <pc:docMk/>
            <pc:sldMk cId="2508203077" sldId="265"/>
            <ac:spMk id="3" creationId="{9D80DFA1-3F38-460A-9A93-FA8FAF50BAAE}"/>
          </ac:spMkLst>
        </pc:spChg>
      </pc:sldChg>
      <pc:sldChg chg="modSp add replId">
        <pc:chgData name="Steven Chudnick" userId="S::schudnick@middlesexcc.edu::baf61f61-a242-4012-a465-0270382d3865" providerId="AD" clId="Web-{7ED80234-1945-4579-BDCC-6C7C7E882DD8}" dt="2021-10-27T15:42:32.230" v="176"/>
        <pc:sldMkLst>
          <pc:docMk/>
          <pc:sldMk cId="3173524990" sldId="280"/>
        </pc:sldMkLst>
        <pc:graphicFrameChg chg="mod modGraphic">
          <ac:chgData name="Steven Chudnick" userId="S::schudnick@middlesexcc.edu::baf61f61-a242-4012-a465-0270382d3865" providerId="AD" clId="Web-{7ED80234-1945-4579-BDCC-6C7C7E882DD8}" dt="2021-10-27T15:42:32.230" v="176"/>
          <ac:graphicFrameMkLst>
            <pc:docMk/>
            <pc:sldMk cId="3173524990" sldId="280"/>
            <ac:graphicFrameMk id="4" creationId="{2E18D416-9205-40DB-A97D-F9FAECA8DDA6}"/>
          </ac:graphicFrameMkLst>
        </pc:graphicFrameChg>
      </pc:sldChg>
    </pc:docChg>
  </pc:docChgLst>
  <pc:docChgLst>
    <pc:chgData name="Steven Chudnick" userId="S::schudnick@middlesexcc.edu::baf61f61-a242-4012-a465-0270382d3865" providerId="AD" clId="Web-{3D2B680E-2C2B-4543-B663-DA940E49E945}"/>
    <pc:docChg chg="modSld">
      <pc:chgData name="Steven Chudnick" userId="S::schudnick@middlesexcc.edu::baf61f61-a242-4012-a465-0270382d3865" providerId="AD" clId="Web-{3D2B680E-2C2B-4543-B663-DA940E49E945}" dt="2021-10-28T19:33:13.994" v="74" actId="20577"/>
      <pc:docMkLst>
        <pc:docMk/>
      </pc:docMkLst>
      <pc:sldChg chg="modSp">
        <pc:chgData name="Steven Chudnick" userId="S::schudnick@middlesexcc.edu::baf61f61-a242-4012-a465-0270382d3865" providerId="AD" clId="Web-{3D2B680E-2C2B-4543-B663-DA940E49E945}" dt="2021-10-28T19:29:41.895" v="1" actId="20577"/>
        <pc:sldMkLst>
          <pc:docMk/>
          <pc:sldMk cId="335061082" sldId="257"/>
        </pc:sldMkLst>
        <pc:graphicFrameChg chg="modGraphic">
          <ac:chgData name="Steven Chudnick" userId="S::schudnick@middlesexcc.edu::baf61f61-a242-4012-a465-0270382d3865" providerId="AD" clId="Web-{3D2B680E-2C2B-4543-B663-DA940E49E945}" dt="2021-10-28T19:29:41.895" v="1" actId="20577"/>
          <ac:graphicFrameMkLst>
            <pc:docMk/>
            <pc:sldMk cId="335061082" sldId="257"/>
            <ac:graphicFrameMk id="5" creationId="{68DDCCA3-B505-4976-A853-AB1A0A6E6271}"/>
          </ac:graphicFrameMkLst>
        </pc:graphicFrameChg>
      </pc:sldChg>
      <pc:sldChg chg="modSp">
        <pc:chgData name="Steven Chudnick" userId="S::schudnick@middlesexcc.edu::baf61f61-a242-4012-a465-0270382d3865" providerId="AD" clId="Web-{3D2B680E-2C2B-4543-B663-DA940E49E945}" dt="2021-10-28T19:33:13.994" v="74" actId="20577"/>
        <pc:sldMkLst>
          <pc:docMk/>
          <pc:sldMk cId="1340153381" sldId="271"/>
        </pc:sldMkLst>
        <pc:spChg chg="mod">
          <ac:chgData name="Steven Chudnick" userId="S::schudnick@middlesexcc.edu::baf61f61-a242-4012-a465-0270382d3865" providerId="AD" clId="Web-{3D2B680E-2C2B-4543-B663-DA940E49E945}" dt="2021-10-28T19:33:13.994" v="74" actId="20577"/>
          <ac:spMkLst>
            <pc:docMk/>
            <pc:sldMk cId="1340153381" sldId="271"/>
            <ac:spMk id="48" creationId="{841169FB-F525-4B0E-B3CA-1122447FEB31}"/>
          </ac:spMkLst>
        </pc:spChg>
      </pc:sldChg>
      <pc:sldChg chg="modSp">
        <pc:chgData name="Steven Chudnick" userId="S::schudnick@middlesexcc.edu::baf61f61-a242-4012-a465-0270382d3865" providerId="AD" clId="Web-{3D2B680E-2C2B-4543-B663-DA940E49E945}" dt="2021-10-28T19:32:14.633" v="71"/>
        <pc:sldMkLst>
          <pc:docMk/>
          <pc:sldMk cId="4080857513" sldId="281"/>
        </pc:sldMkLst>
        <pc:graphicFrameChg chg="mod modGraphic">
          <ac:chgData name="Steven Chudnick" userId="S::schudnick@middlesexcc.edu::baf61f61-a242-4012-a465-0270382d3865" providerId="AD" clId="Web-{3D2B680E-2C2B-4543-B663-DA940E49E945}" dt="2021-10-28T19:32:14.633" v="71"/>
          <ac:graphicFrameMkLst>
            <pc:docMk/>
            <pc:sldMk cId="4080857513" sldId="281"/>
            <ac:graphicFrameMk id="24" creationId="{37B2B7B2-0EBB-4B59-B671-035142A5BFCF}"/>
          </ac:graphicFrameMkLst>
        </pc:graphicFrameChg>
      </pc:sldChg>
    </pc:docChg>
  </pc:docChgLst>
  <pc:docChgLst>
    <pc:chgData name="Steven Chudnick" userId="S::schudnick@middlesexcc.edu::baf61f61-a242-4012-a465-0270382d3865" providerId="AD" clId="Web-{C2762691-4A13-48AE-AFB5-478D7A2E71E3}"/>
    <pc:docChg chg="addSld delSld modSld">
      <pc:chgData name="Steven Chudnick" userId="S::schudnick@middlesexcc.edu::baf61f61-a242-4012-a465-0270382d3865" providerId="AD" clId="Web-{C2762691-4A13-48AE-AFB5-478D7A2E71E3}" dt="2021-10-28T16:31:58.919" v="120"/>
      <pc:docMkLst>
        <pc:docMk/>
      </pc:docMkLst>
      <pc:sldChg chg="addSp delSp modSp">
        <pc:chgData name="Steven Chudnick" userId="S::schudnick@middlesexcc.edu::baf61f61-a242-4012-a465-0270382d3865" providerId="AD" clId="Web-{C2762691-4A13-48AE-AFB5-478D7A2E71E3}" dt="2021-10-28T16:23:50.378" v="43" actId="20577"/>
        <pc:sldMkLst>
          <pc:docMk/>
          <pc:sldMk cId="895569890" sldId="262"/>
        </pc:sldMkLst>
        <pc:spChg chg="add del">
          <ac:chgData name="Steven Chudnick" userId="S::schudnick@middlesexcc.edu::baf61f61-a242-4012-a465-0270382d3865" providerId="AD" clId="Web-{C2762691-4A13-48AE-AFB5-478D7A2E71E3}" dt="2021-10-28T16:15:32.367" v="8"/>
          <ac:spMkLst>
            <pc:docMk/>
            <pc:sldMk cId="895569890" sldId="262"/>
            <ac:spMk id="56" creationId="{A99D947B-1B59-4322-8CF2-73E813419999}"/>
          </ac:spMkLst>
        </pc:spChg>
        <pc:spChg chg="add del">
          <ac:chgData name="Steven Chudnick" userId="S::schudnick@middlesexcc.edu::baf61f61-a242-4012-a465-0270382d3865" providerId="AD" clId="Web-{C2762691-4A13-48AE-AFB5-478D7A2E71E3}" dt="2021-10-28T16:15:32.367" v="8"/>
          <ac:spMkLst>
            <pc:docMk/>
            <pc:sldMk cId="895569890" sldId="262"/>
            <ac:spMk id="57" creationId="{D803427E-36C0-4811-BE64-ACF653F6AA93}"/>
          </ac:spMkLst>
        </pc:spChg>
        <pc:spChg chg="add del">
          <ac:chgData name="Steven Chudnick" userId="S::schudnick@middlesexcc.edu::baf61f61-a242-4012-a465-0270382d3865" providerId="AD" clId="Web-{C2762691-4A13-48AE-AFB5-478D7A2E71E3}" dt="2021-10-28T16:15:32.367" v="8"/>
          <ac:spMkLst>
            <pc:docMk/>
            <pc:sldMk cId="895569890" sldId="262"/>
            <ac:spMk id="58" creationId="{D9231370-89C4-4981-8C91-A3F3D1146CEB}"/>
          </ac:spMkLst>
        </pc:spChg>
        <pc:spChg chg="add del">
          <ac:chgData name="Steven Chudnick" userId="S::schudnick@middlesexcc.edu::baf61f61-a242-4012-a465-0270382d3865" providerId="AD" clId="Web-{C2762691-4A13-48AE-AFB5-478D7A2E71E3}" dt="2021-10-28T16:14:54.476" v="5"/>
          <ac:spMkLst>
            <pc:docMk/>
            <pc:sldMk cId="895569890" sldId="262"/>
            <ac:spMk id="104" creationId="{1CE68C35-0307-4DBB-9BB2-51A0BC80F62A}"/>
          </ac:spMkLst>
        </pc:spChg>
        <pc:spChg chg="add del">
          <ac:chgData name="Steven Chudnick" userId="S::schudnick@middlesexcc.edu::baf61f61-a242-4012-a465-0270382d3865" providerId="AD" clId="Web-{C2762691-4A13-48AE-AFB5-478D7A2E71E3}" dt="2021-10-28T16:14:54.476" v="5"/>
          <ac:spMkLst>
            <pc:docMk/>
            <pc:sldMk cId="895569890" sldId="262"/>
            <ac:spMk id="106" creationId="{B4461734-7A1F-4C43-9DD1-82961A9BC741}"/>
          </ac:spMkLst>
        </pc:spChg>
        <pc:spChg chg="add del">
          <ac:chgData name="Steven Chudnick" userId="S::schudnick@middlesexcc.edu::baf61f61-a242-4012-a465-0270382d3865" providerId="AD" clId="Web-{C2762691-4A13-48AE-AFB5-478D7A2E71E3}" dt="2021-10-28T16:14:54.476" v="5"/>
          <ac:spMkLst>
            <pc:docMk/>
            <pc:sldMk cId="895569890" sldId="262"/>
            <ac:spMk id="108" creationId="{F76B182E-353C-4F09-98E3-D0D9D094A96C}"/>
          </ac:spMkLst>
        </pc:spChg>
        <pc:spChg chg="mod">
          <ac:chgData name="Steven Chudnick" userId="S::schudnick@middlesexcc.edu::baf61f61-a242-4012-a465-0270382d3865" providerId="AD" clId="Web-{C2762691-4A13-48AE-AFB5-478D7A2E71E3}" dt="2021-10-28T16:22:16.579" v="37" actId="20577"/>
          <ac:spMkLst>
            <pc:docMk/>
            <pc:sldMk cId="895569890" sldId="262"/>
            <ac:spMk id="994" creationId="{4CFC25C6-0BE9-400C-93A4-EADFBFA60D0F}"/>
          </ac:spMkLst>
        </pc:spChg>
        <pc:spChg chg="add">
          <ac:chgData name="Steven Chudnick" userId="S::schudnick@middlesexcc.edu::baf61f61-a242-4012-a465-0270382d3865" providerId="AD" clId="Web-{C2762691-4A13-48AE-AFB5-478D7A2E71E3}" dt="2021-10-28T16:15:32.367" v="8"/>
          <ac:spMkLst>
            <pc:docMk/>
            <pc:sldMk cId="895569890" sldId="262"/>
            <ac:spMk id="997" creationId="{A99D947B-1B59-4322-8CF2-73E813419999}"/>
          </ac:spMkLst>
        </pc:spChg>
        <pc:spChg chg="add">
          <ac:chgData name="Steven Chudnick" userId="S::schudnick@middlesexcc.edu::baf61f61-a242-4012-a465-0270382d3865" providerId="AD" clId="Web-{C2762691-4A13-48AE-AFB5-478D7A2E71E3}" dt="2021-10-28T16:15:32.367" v="8"/>
          <ac:spMkLst>
            <pc:docMk/>
            <pc:sldMk cId="895569890" sldId="262"/>
            <ac:spMk id="998" creationId="{D803427E-36C0-4811-BE64-ACF653F6AA93}"/>
          </ac:spMkLst>
        </pc:spChg>
        <pc:spChg chg="add">
          <ac:chgData name="Steven Chudnick" userId="S::schudnick@middlesexcc.edu::baf61f61-a242-4012-a465-0270382d3865" providerId="AD" clId="Web-{C2762691-4A13-48AE-AFB5-478D7A2E71E3}" dt="2021-10-28T16:15:32.367" v="8"/>
          <ac:spMkLst>
            <pc:docMk/>
            <pc:sldMk cId="895569890" sldId="262"/>
            <ac:spMk id="999" creationId="{D9231370-89C4-4981-8C91-A3F3D1146CEB}"/>
          </ac:spMkLst>
        </pc:spChg>
        <pc:graphicFrameChg chg="add del modGraphic">
          <ac:chgData name="Steven Chudnick" userId="S::schudnick@middlesexcc.edu::baf61f61-a242-4012-a465-0270382d3865" providerId="AD" clId="Web-{C2762691-4A13-48AE-AFB5-478D7A2E71E3}" dt="2021-10-28T16:15:32.367" v="8"/>
          <ac:graphicFrameMkLst>
            <pc:docMk/>
            <pc:sldMk cId="895569890" sldId="262"/>
            <ac:graphicFrameMk id="34" creationId="{139E2980-28B0-4380-891D-F72C2DDE65AC}"/>
          </ac:graphicFrameMkLst>
        </pc:graphicFrameChg>
        <pc:graphicFrameChg chg="add del">
          <ac:chgData name="Steven Chudnick" userId="S::schudnick@middlesexcc.edu::baf61f61-a242-4012-a465-0270382d3865" providerId="AD" clId="Web-{C2762691-4A13-48AE-AFB5-478D7A2E71E3}" dt="2021-10-28T16:14:54.476" v="5"/>
          <ac:graphicFrameMkLst>
            <pc:docMk/>
            <pc:sldMk cId="895569890" sldId="262"/>
            <ac:graphicFrameMk id="996" creationId="{69D87B13-2393-439B-8BF4-06242837FBAB}"/>
          </ac:graphicFrameMkLst>
        </pc:graphicFrameChg>
        <pc:graphicFrameChg chg="add modGraphic">
          <ac:chgData name="Steven Chudnick" userId="S::schudnick@middlesexcc.edu::baf61f61-a242-4012-a465-0270382d3865" providerId="AD" clId="Web-{C2762691-4A13-48AE-AFB5-478D7A2E71E3}" dt="2021-10-28T16:23:50.378" v="43" actId="20577"/>
          <ac:graphicFrameMkLst>
            <pc:docMk/>
            <pc:sldMk cId="895569890" sldId="262"/>
            <ac:graphicFrameMk id="1002" creationId="{B4F2FD83-F3DB-4435-8A19-28C08BF9757E}"/>
          </ac:graphicFrameMkLst>
        </pc:graphicFrameChg>
        <pc:cxnChg chg="add del">
          <ac:chgData name="Steven Chudnick" userId="S::schudnick@middlesexcc.edu::baf61f61-a242-4012-a465-0270382d3865" providerId="AD" clId="Web-{C2762691-4A13-48AE-AFB5-478D7A2E71E3}" dt="2021-10-28T16:15:32.367" v="8"/>
          <ac:cxnSpMkLst>
            <pc:docMk/>
            <pc:sldMk cId="895569890" sldId="262"/>
            <ac:cxnSpMk id="59" creationId="{474D4826-9FF4-4E17-AB42-146B76BD3223}"/>
          </ac:cxnSpMkLst>
        </pc:cxnChg>
        <pc:cxnChg chg="add del">
          <ac:chgData name="Steven Chudnick" userId="S::schudnick@middlesexcc.edu::baf61f61-a242-4012-a465-0270382d3865" providerId="AD" clId="Web-{C2762691-4A13-48AE-AFB5-478D7A2E71E3}" dt="2021-10-28T16:15:32.367" v="8"/>
          <ac:cxnSpMkLst>
            <pc:docMk/>
            <pc:sldMk cId="895569890" sldId="262"/>
            <ac:cxnSpMk id="60" creationId="{C5873965-CEB2-46E1-951E-037689B07891}"/>
          </ac:cxnSpMkLst>
        </pc:cxnChg>
        <pc:cxnChg chg="add del">
          <ac:chgData name="Steven Chudnick" userId="S::schudnick@middlesexcc.edu::baf61f61-a242-4012-a465-0270382d3865" providerId="AD" clId="Web-{C2762691-4A13-48AE-AFB5-478D7A2E71E3}" dt="2021-10-28T16:14:54.476" v="5"/>
          <ac:cxnSpMkLst>
            <pc:docMk/>
            <pc:sldMk cId="895569890" sldId="262"/>
            <ac:cxnSpMk id="110" creationId="{A32DD4E3-F3A5-479E-9FC8-93181F7ABFA2}"/>
          </ac:cxnSpMkLst>
        </pc:cxnChg>
        <pc:cxnChg chg="add del">
          <ac:chgData name="Steven Chudnick" userId="S::schudnick@middlesexcc.edu::baf61f61-a242-4012-a465-0270382d3865" providerId="AD" clId="Web-{C2762691-4A13-48AE-AFB5-478D7A2E71E3}" dt="2021-10-28T16:14:54.476" v="5"/>
          <ac:cxnSpMkLst>
            <pc:docMk/>
            <pc:sldMk cId="895569890" sldId="262"/>
            <ac:cxnSpMk id="112" creationId="{A5C97BEA-9A67-4872-9526-42EECD54C01A}"/>
          </ac:cxnSpMkLst>
        </pc:cxnChg>
        <pc:cxnChg chg="add">
          <ac:chgData name="Steven Chudnick" userId="S::schudnick@middlesexcc.edu::baf61f61-a242-4012-a465-0270382d3865" providerId="AD" clId="Web-{C2762691-4A13-48AE-AFB5-478D7A2E71E3}" dt="2021-10-28T16:15:32.367" v="8"/>
          <ac:cxnSpMkLst>
            <pc:docMk/>
            <pc:sldMk cId="895569890" sldId="262"/>
            <ac:cxnSpMk id="1000" creationId="{474D4826-9FF4-4E17-AB42-146B76BD3223}"/>
          </ac:cxnSpMkLst>
        </pc:cxnChg>
        <pc:cxnChg chg="add">
          <ac:chgData name="Steven Chudnick" userId="S::schudnick@middlesexcc.edu::baf61f61-a242-4012-a465-0270382d3865" providerId="AD" clId="Web-{C2762691-4A13-48AE-AFB5-478D7A2E71E3}" dt="2021-10-28T16:15:32.367" v="8"/>
          <ac:cxnSpMkLst>
            <pc:docMk/>
            <pc:sldMk cId="895569890" sldId="262"/>
            <ac:cxnSpMk id="1001" creationId="{C5873965-CEB2-46E1-951E-037689B07891}"/>
          </ac:cxnSpMkLst>
        </pc:cxnChg>
      </pc:sldChg>
      <pc:sldChg chg="modSp">
        <pc:chgData name="Steven Chudnick" userId="S::schudnick@middlesexcc.edu::baf61f61-a242-4012-a465-0270382d3865" providerId="AD" clId="Web-{C2762691-4A13-48AE-AFB5-478D7A2E71E3}" dt="2021-10-28T16:20:26.295" v="34"/>
        <pc:sldMkLst>
          <pc:docMk/>
          <pc:sldMk cId="3173524990" sldId="280"/>
        </pc:sldMkLst>
        <pc:graphicFrameChg chg="mod modGraphic">
          <ac:chgData name="Steven Chudnick" userId="S::schudnick@middlesexcc.edu::baf61f61-a242-4012-a465-0270382d3865" providerId="AD" clId="Web-{C2762691-4A13-48AE-AFB5-478D7A2E71E3}" dt="2021-10-28T16:20:26.295" v="34"/>
          <ac:graphicFrameMkLst>
            <pc:docMk/>
            <pc:sldMk cId="3173524990" sldId="280"/>
            <ac:graphicFrameMk id="4" creationId="{2E18D416-9205-40DB-A97D-F9FAECA8DDA6}"/>
          </ac:graphicFrameMkLst>
        </pc:graphicFrameChg>
      </pc:sldChg>
      <pc:sldChg chg="new del">
        <pc:chgData name="Steven Chudnick" userId="S::schudnick@middlesexcc.edu::baf61f61-a242-4012-a465-0270382d3865" providerId="AD" clId="Web-{C2762691-4A13-48AE-AFB5-478D7A2E71E3}" dt="2021-10-28T16:29:56.151" v="45"/>
        <pc:sldMkLst>
          <pc:docMk/>
          <pc:sldMk cId="4055944412" sldId="281"/>
        </pc:sldMkLst>
      </pc:sldChg>
      <pc:sldChg chg="modSp add replId">
        <pc:chgData name="Steven Chudnick" userId="S::schudnick@middlesexcc.edu::baf61f61-a242-4012-a465-0270382d3865" providerId="AD" clId="Web-{C2762691-4A13-48AE-AFB5-478D7A2E71E3}" dt="2021-10-28T16:31:58.919" v="120"/>
        <pc:sldMkLst>
          <pc:docMk/>
          <pc:sldMk cId="4080857513" sldId="281"/>
        </pc:sldMkLst>
        <pc:spChg chg="mod">
          <ac:chgData name="Steven Chudnick" userId="S::schudnick@middlesexcc.edu::baf61f61-a242-4012-a465-0270382d3865" providerId="AD" clId="Web-{C2762691-4A13-48AE-AFB5-478D7A2E71E3}" dt="2021-10-28T16:31:08.981" v="70" actId="20577"/>
          <ac:spMkLst>
            <pc:docMk/>
            <pc:sldMk cId="4080857513" sldId="281"/>
            <ac:spMk id="2" creationId="{39468F60-2EF7-49CF-ADF1-BA9C0E3495FF}"/>
          </ac:spMkLst>
        </pc:spChg>
        <pc:graphicFrameChg chg="mod modGraphic">
          <ac:chgData name="Steven Chudnick" userId="S::schudnick@middlesexcc.edu::baf61f61-a242-4012-a465-0270382d3865" providerId="AD" clId="Web-{C2762691-4A13-48AE-AFB5-478D7A2E71E3}" dt="2021-10-28T16:31:58.919" v="120"/>
          <ac:graphicFrameMkLst>
            <pc:docMk/>
            <pc:sldMk cId="4080857513" sldId="281"/>
            <ac:graphicFrameMk id="24" creationId="{37B2B7B2-0EBB-4B59-B671-035142A5BFCF}"/>
          </ac:graphicFrameMkLst>
        </pc:graphicFrameChg>
      </pc:sldChg>
    </pc:docChg>
  </pc:docChgLst>
  <pc:docChgLst>
    <pc:chgData name="Steven Chudnick" userId="S::schudnick@middlesexcc.edu::baf61f61-a242-4012-a465-0270382d3865" providerId="AD" clId="Web-{D0C67A8A-80D4-45F3-870F-466B8BC4D498}"/>
    <pc:docChg chg="addSld modSld">
      <pc:chgData name="Steven Chudnick" userId="S::schudnick@middlesexcc.edu::baf61f61-a242-4012-a465-0270382d3865" providerId="AD" clId="Web-{D0C67A8A-80D4-45F3-870F-466B8BC4D498}" dt="2021-11-01T17:48:34.343" v="313"/>
      <pc:docMkLst>
        <pc:docMk/>
      </pc:docMkLst>
      <pc:sldChg chg="modSp">
        <pc:chgData name="Steven Chudnick" userId="S::schudnick@middlesexcc.edu::baf61f61-a242-4012-a465-0270382d3865" providerId="AD" clId="Web-{D0C67A8A-80D4-45F3-870F-466B8BC4D498}" dt="2021-11-01T17:37:07.987" v="1" actId="20577"/>
        <pc:sldMkLst>
          <pc:docMk/>
          <pc:sldMk cId="109857222" sldId="256"/>
        </pc:sldMkLst>
        <pc:spChg chg="mod">
          <ac:chgData name="Steven Chudnick" userId="S::schudnick@middlesexcc.edu::baf61f61-a242-4012-a465-0270382d3865" providerId="AD" clId="Web-{D0C67A8A-80D4-45F3-870F-466B8BC4D498}" dt="2021-11-01T17:37:07.987" v="1" actId="20577"/>
          <ac:spMkLst>
            <pc:docMk/>
            <pc:sldMk cId="109857222" sldId="256"/>
            <ac:spMk id="3" creationId="{00000000-0000-0000-0000-000000000000}"/>
          </ac:spMkLst>
        </pc:spChg>
      </pc:sldChg>
      <pc:sldChg chg="modSp add replId">
        <pc:chgData name="Steven Chudnick" userId="S::schudnick@middlesexcc.edu::baf61f61-a242-4012-a465-0270382d3865" providerId="AD" clId="Web-{D0C67A8A-80D4-45F3-870F-466B8BC4D498}" dt="2021-11-01T17:48:34.343" v="313"/>
        <pc:sldMkLst>
          <pc:docMk/>
          <pc:sldMk cId="1562976497" sldId="282"/>
        </pc:sldMkLst>
        <pc:spChg chg="mod">
          <ac:chgData name="Steven Chudnick" userId="S::schudnick@middlesexcc.edu::baf61f61-a242-4012-a465-0270382d3865" providerId="AD" clId="Web-{D0C67A8A-80D4-45F3-870F-466B8BC4D498}" dt="2021-11-01T17:40:31.366" v="23" actId="20577"/>
          <ac:spMkLst>
            <pc:docMk/>
            <pc:sldMk cId="1562976497" sldId="282"/>
            <ac:spMk id="2" creationId="{39468F60-2EF7-49CF-ADF1-BA9C0E3495FF}"/>
          </ac:spMkLst>
        </pc:spChg>
        <pc:graphicFrameChg chg="mod modGraphic">
          <ac:chgData name="Steven Chudnick" userId="S::schudnick@middlesexcc.edu::baf61f61-a242-4012-a465-0270382d3865" providerId="AD" clId="Web-{D0C67A8A-80D4-45F3-870F-466B8BC4D498}" dt="2021-11-01T17:48:34.343" v="313"/>
          <ac:graphicFrameMkLst>
            <pc:docMk/>
            <pc:sldMk cId="1562976497" sldId="282"/>
            <ac:graphicFrameMk id="24" creationId="{37B2B7B2-0EBB-4B59-B671-035142A5BFCF}"/>
          </ac:graphicFrameMkLst>
        </pc:graphicFrameChg>
      </pc:sldChg>
    </pc:docChg>
  </pc:docChgLst>
  <pc:docChgLst>
    <pc:chgData name="Steven Chudnick" userId="S::schudnick@middlesexcc.edu::baf61f61-a242-4012-a465-0270382d3865" providerId="AD" clId="Web-{0C416D46-6510-42A7-934A-C9E98FDAFA7D}"/>
    <pc:docChg chg="delSld modSld">
      <pc:chgData name="Steven Chudnick" userId="S::schudnick@middlesexcc.edu::baf61f61-a242-4012-a465-0270382d3865" providerId="AD" clId="Web-{0C416D46-6510-42A7-934A-C9E98FDAFA7D}" dt="2021-11-02T15:28:51.887" v="34"/>
      <pc:docMkLst>
        <pc:docMk/>
      </pc:docMkLst>
      <pc:sldChg chg="modSp">
        <pc:chgData name="Steven Chudnick" userId="S::schudnick@middlesexcc.edu::baf61f61-a242-4012-a465-0270382d3865" providerId="AD" clId="Web-{0C416D46-6510-42A7-934A-C9E98FDAFA7D}" dt="2021-11-02T15:28:51.887" v="34"/>
        <pc:sldMkLst>
          <pc:docMk/>
          <pc:sldMk cId="2043587096" sldId="263"/>
        </pc:sldMkLst>
        <pc:graphicFrameChg chg="mod modGraphic">
          <ac:chgData name="Steven Chudnick" userId="S::schudnick@middlesexcc.edu::baf61f61-a242-4012-a465-0270382d3865" providerId="AD" clId="Web-{0C416D46-6510-42A7-934A-C9E98FDAFA7D}" dt="2021-11-02T15:28:51.887" v="34"/>
          <ac:graphicFrameMkLst>
            <pc:docMk/>
            <pc:sldMk cId="2043587096" sldId="263"/>
            <ac:graphicFrameMk id="24" creationId="{37B2B7B2-0EBB-4B59-B671-035142A5BFCF}"/>
          </ac:graphicFrameMkLst>
        </pc:graphicFrameChg>
      </pc:sldChg>
      <pc:sldChg chg="modSp">
        <pc:chgData name="Steven Chudnick" userId="S::schudnick@middlesexcc.edu::baf61f61-a242-4012-a465-0270382d3865" providerId="AD" clId="Web-{0C416D46-6510-42A7-934A-C9E98FDAFA7D}" dt="2021-11-02T15:10:08.124" v="3"/>
        <pc:sldMkLst>
          <pc:docMk/>
          <pc:sldMk cId="3534212963" sldId="264"/>
        </pc:sldMkLst>
        <pc:graphicFrameChg chg="mod modGraphic">
          <ac:chgData name="Steven Chudnick" userId="S::schudnick@middlesexcc.edu::baf61f61-a242-4012-a465-0270382d3865" providerId="AD" clId="Web-{0C416D46-6510-42A7-934A-C9E98FDAFA7D}" dt="2021-11-02T15:10:08.124" v="3"/>
          <ac:graphicFrameMkLst>
            <pc:docMk/>
            <pc:sldMk cId="3534212963" sldId="264"/>
            <ac:graphicFrameMk id="24" creationId="{37B2B7B2-0EBB-4B59-B671-035142A5BFCF}"/>
          </ac:graphicFrameMkLst>
        </pc:graphicFrameChg>
      </pc:sldChg>
      <pc:sldChg chg="modSp">
        <pc:chgData name="Steven Chudnick" userId="S::schudnick@middlesexcc.edu::baf61f61-a242-4012-a465-0270382d3865" providerId="AD" clId="Web-{0C416D46-6510-42A7-934A-C9E98FDAFA7D}" dt="2021-11-02T15:10:44.048" v="8"/>
        <pc:sldMkLst>
          <pc:docMk/>
          <pc:sldMk cId="2834610330" sldId="267"/>
        </pc:sldMkLst>
        <pc:graphicFrameChg chg="mod modGraphic">
          <ac:chgData name="Steven Chudnick" userId="S::schudnick@middlesexcc.edu::baf61f61-a242-4012-a465-0270382d3865" providerId="AD" clId="Web-{0C416D46-6510-42A7-934A-C9E98FDAFA7D}" dt="2021-11-02T15:10:44.048" v="8"/>
          <ac:graphicFrameMkLst>
            <pc:docMk/>
            <pc:sldMk cId="2834610330" sldId="267"/>
            <ac:graphicFrameMk id="7" creationId="{3B5D47C9-EF9E-443F-8F0E-AC4938562632}"/>
          </ac:graphicFrameMkLst>
        </pc:graphicFrameChg>
      </pc:sldChg>
      <pc:sldChg chg="del">
        <pc:chgData name="Steven Chudnick" userId="S::schudnick@middlesexcc.edu::baf61f61-a242-4012-a465-0270382d3865" providerId="AD" clId="Web-{0C416D46-6510-42A7-934A-C9E98FDAFA7D}" dt="2021-11-02T15:10:23.031" v="4"/>
        <pc:sldMkLst>
          <pc:docMk/>
          <pc:sldMk cId="1562976497" sldId="282"/>
        </pc:sldMkLst>
      </pc:sldChg>
    </pc:docChg>
  </pc:docChgLst>
  <pc:docChgLst>
    <pc:chgData name="Steven Chudnick" userId="baf61f61-a242-4012-a465-0270382d3865" providerId="ADAL" clId="{D5851CE9-3B1F-4653-A077-50A250C96FAF}"/>
    <pc:docChg chg="undo custSel delSld modSld">
      <pc:chgData name="Steven Chudnick" userId="baf61f61-a242-4012-a465-0270382d3865" providerId="ADAL" clId="{D5851CE9-3B1F-4653-A077-50A250C96FAF}" dt="2021-10-27T16:09:06.458" v="1028" actId="20577"/>
      <pc:docMkLst>
        <pc:docMk/>
      </pc:docMkLst>
      <pc:sldChg chg="del">
        <pc:chgData name="Steven Chudnick" userId="baf61f61-a242-4012-a465-0270382d3865" providerId="ADAL" clId="{D5851CE9-3B1F-4653-A077-50A250C96FAF}" dt="2021-10-27T15:55:30.157" v="738" actId="2696"/>
        <pc:sldMkLst>
          <pc:docMk/>
          <pc:sldMk cId="2508203077" sldId="265"/>
        </pc:sldMkLst>
      </pc:sldChg>
      <pc:sldChg chg="modSp">
        <pc:chgData name="Steven Chudnick" userId="baf61f61-a242-4012-a465-0270382d3865" providerId="ADAL" clId="{D5851CE9-3B1F-4653-A077-50A250C96FAF}" dt="2021-10-27T16:09:06.458" v="1028" actId="20577"/>
        <pc:sldMkLst>
          <pc:docMk/>
          <pc:sldMk cId="2900006578" sldId="272"/>
        </pc:sldMkLst>
        <pc:spChg chg="mod">
          <ac:chgData name="Steven Chudnick" userId="baf61f61-a242-4012-a465-0270382d3865" providerId="ADAL" clId="{D5851CE9-3B1F-4653-A077-50A250C96FAF}" dt="2021-10-27T16:09:06.458" v="1028" actId="20577"/>
          <ac:spMkLst>
            <pc:docMk/>
            <pc:sldMk cId="2900006578" sldId="272"/>
            <ac:spMk id="4" creationId="{94D1CFFC-A583-41F4-A3DF-24DBBFA918F0}"/>
          </ac:spMkLst>
        </pc:spChg>
        <pc:spChg chg="mod">
          <ac:chgData name="Steven Chudnick" userId="baf61f61-a242-4012-a465-0270382d3865" providerId="ADAL" clId="{D5851CE9-3B1F-4653-A077-50A250C96FAF}" dt="2021-10-27T16:08:54.558" v="1027" actId="20577"/>
          <ac:spMkLst>
            <pc:docMk/>
            <pc:sldMk cId="2900006578" sldId="272"/>
            <ac:spMk id="48" creationId="{841169FB-F525-4B0E-B3CA-1122447FEB31}"/>
          </ac:spMkLst>
        </pc:spChg>
      </pc:sldChg>
      <pc:sldChg chg="delSp modSp">
        <pc:chgData name="Steven Chudnick" userId="baf61f61-a242-4012-a465-0270382d3865" providerId="ADAL" clId="{D5851CE9-3B1F-4653-A077-50A250C96FAF}" dt="2021-10-27T16:06:36.658" v="964" actId="14100"/>
        <pc:sldMkLst>
          <pc:docMk/>
          <pc:sldMk cId="3173524990" sldId="280"/>
        </pc:sldMkLst>
        <pc:spChg chg="del">
          <ac:chgData name="Steven Chudnick" userId="baf61f61-a242-4012-a465-0270382d3865" providerId="ADAL" clId="{D5851CE9-3B1F-4653-A077-50A250C96FAF}" dt="2021-10-27T15:45:43.807" v="53"/>
          <ac:spMkLst>
            <pc:docMk/>
            <pc:sldMk cId="3173524990" sldId="280"/>
            <ac:spMk id="2" creationId="{79CAD76B-867B-4334-B5DE-33D2BFC6A535}"/>
          </ac:spMkLst>
        </pc:spChg>
        <pc:graphicFrameChg chg="mod modGraphic">
          <ac:chgData name="Steven Chudnick" userId="baf61f61-a242-4012-a465-0270382d3865" providerId="ADAL" clId="{D5851CE9-3B1F-4653-A077-50A250C96FAF}" dt="2021-10-27T16:06:36.658" v="964" actId="14100"/>
          <ac:graphicFrameMkLst>
            <pc:docMk/>
            <pc:sldMk cId="3173524990" sldId="280"/>
            <ac:graphicFrameMk id="4" creationId="{2E18D416-9205-40DB-A97D-F9FAECA8DDA6}"/>
          </ac:graphicFrameMkLst>
        </pc:graphicFrameChg>
      </pc:sldChg>
    </pc:docChg>
  </pc:docChgLst>
  <pc:docChgLst>
    <pc:chgData name="Marilyn Ochoa" userId="S::mochoa@middlesexcc.edu::adce2810-fa28-45f8-bd32-3802110e78db" providerId="AD" clId="Web-{58A9BE55-F2B9-4FDC-8678-527F54085089}"/>
    <pc:docChg chg="modSld sldOrd">
      <pc:chgData name="Marilyn Ochoa" userId="S::mochoa@middlesexcc.edu::adce2810-fa28-45f8-bd32-3802110e78db" providerId="AD" clId="Web-{58A9BE55-F2B9-4FDC-8678-527F54085089}" dt="2021-10-27T14:31:18.637" v="42" actId="1076"/>
      <pc:docMkLst>
        <pc:docMk/>
      </pc:docMkLst>
      <pc:sldChg chg="modSp">
        <pc:chgData name="Marilyn Ochoa" userId="S::mochoa@middlesexcc.edu::adce2810-fa28-45f8-bd32-3802110e78db" providerId="AD" clId="Web-{58A9BE55-F2B9-4FDC-8678-527F54085089}" dt="2021-10-27T14:19:51.320" v="3" actId="20577"/>
        <pc:sldMkLst>
          <pc:docMk/>
          <pc:sldMk cId="2508203077" sldId="265"/>
        </pc:sldMkLst>
        <pc:spChg chg="mod">
          <ac:chgData name="Marilyn Ochoa" userId="S::mochoa@middlesexcc.edu::adce2810-fa28-45f8-bd32-3802110e78db" providerId="AD" clId="Web-{58A9BE55-F2B9-4FDC-8678-527F54085089}" dt="2021-10-27T14:19:51.320" v="3" actId="20577"/>
          <ac:spMkLst>
            <pc:docMk/>
            <pc:sldMk cId="2508203077" sldId="265"/>
            <ac:spMk id="3" creationId="{9D80DFA1-3F38-460A-9A93-FA8FAF50BAAE}"/>
          </ac:spMkLst>
        </pc:spChg>
      </pc:sldChg>
      <pc:sldChg chg="modSp">
        <pc:chgData name="Marilyn Ochoa" userId="S::mochoa@middlesexcc.edu::adce2810-fa28-45f8-bd32-3802110e78db" providerId="AD" clId="Web-{58A9BE55-F2B9-4FDC-8678-527F54085089}" dt="2021-10-27T14:31:18.637" v="42" actId="1076"/>
        <pc:sldMkLst>
          <pc:docMk/>
          <pc:sldMk cId="2834610330" sldId="267"/>
        </pc:sldMkLst>
        <pc:spChg chg="mod">
          <ac:chgData name="Marilyn Ochoa" userId="S::mochoa@middlesexcc.edu::adce2810-fa28-45f8-bd32-3802110e78db" providerId="AD" clId="Web-{58A9BE55-F2B9-4FDC-8678-527F54085089}" dt="2021-10-27T14:31:18.637" v="42" actId="1076"/>
          <ac:spMkLst>
            <pc:docMk/>
            <pc:sldMk cId="2834610330" sldId="267"/>
            <ac:spMk id="2" creationId="{5FD22665-548C-4777-9A58-B9A38C88A011}"/>
          </ac:spMkLst>
        </pc:spChg>
      </pc:sldChg>
      <pc:sldChg chg="modSp ord">
        <pc:chgData name="Marilyn Ochoa" userId="S::mochoa@middlesexcc.edu::adce2810-fa28-45f8-bd32-3802110e78db" providerId="AD" clId="Web-{58A9BE55-F2B9-4FDC-8678-527F54085089}" dt="2021-10-27T14:28:44.492" v="28" actId="14100"/>
        <pc:sldMkLst>
          <pc:docMk/>
          <pc:sldMk cId="1340153381" sldId="271"/>
        </pc:sldMkLst>
        <pc:spChg chg="mod">
          <ac:chgData name="Marilyn Ochoa" userId="S::mochoa@middlesexcc.edu::adce2810-fa28-45f8-bd32-3802110e78db" providerId="AD" clId="Web-{58A9BE55-F2B9-4FDC-8678-527F54085089}" dt="2021-10-27T14:28:44.492" v="28" actId="14100"/>
          <ac:spMkLst>
            <pc:docMk/>
            <pc:sldMk cId="1340153381" sldId="271"/>
            <ac:spMk id="4" creationId="{843C9783-5783-431E-AD0A-EF20564F5621}"/>
          </ac:spMkLst>
        </pc:spChg>
      </pc:sldChg>
      <pc:sldChg chg="modSp ord">
        <pc:chgData name="Marilyn Ochoa" userId="S::mochoa@middlesexcc.edu::adce2810-fa28-45f8-bd32-3802110e78db" providerId="AD" clId="Web-{58A9BE55-F2B9-4FDC-8678-527F54085089}" dt="2021-10-27T14:29:08.086" v="36" actId="20577"/>
        <pc:sldMkLst>
          <pc:docMk/>
          <pc:sldMk cId="2900006578" sldId="272"/>
        </pc:sldMkLst>
        <pc:spChg chg="mod">
          <ac:chgData name="Marilyn Ochoa" userId="S::mochoa@middlesexcc.edu::adce2810-fa28-45f8-bd32-3802110e78db" providerId="AD" clId="Web-{58A9BE55-F2B9-4FDC-8678-527F54085089}" dt="2021-10-27T14:29:08.086" v="36" actId="20577"/>
          <ac:spMkLst>
            <pc:docMk/>
            <pc:sldMk cId="2900006578" sldId="272"/>
            <ac:spMk id="48" creationId="{841169FB-F525-4B0E-B3CA-1122447FEB31}"/>
          </ac:spMkLst>
        </pc:spChg>
      </pc:sldChg>
      <pc:sldChg chg="modSp">
        <pc:chgData name="Marilyn Ochoa" userId="S::mochoa@middlesexcc.edu::adce2810-fa28-45f8-bd32-3802110e78db" providerId="AD" clId="Web-{58A9BE55-F2B9-4FDC-8678-527F54085089}" dt="2021-10-27T14:30:48.230" v="40" actId="1076"/>
        <pc:sldMkLst>
          <pc:docMk/>
          <pc:sldMk cId="3009267426" sldId="274"/>
        </pc:sldMkLst>
        <pc:graphicFrameChg chg="mod">
          <ac:chgData name="Marilyn Ochoa" userId="S::mochoa@middlesexcc.edu::adce2810-fa28-45f8-bd32-3802110e78db" providerId="AD" clId="Web-{58A9BE55-F2B9-4FDC-8678-527F54085089}" dt="2021-10-27T14:30:48.230" v="40" actId="1076"/>
          <ac:graphicFrameMkLst>
            <pc:docMk/>
            <pc:sldMk cId="3009267426" sldId="274"/>
            <ac:graphicFrameMk id="4" creationId="{2E18D416-9205-40DB-A97D-F9FAECA8DDA6}"/>
          </ac:graphicFrameMkLst>
        </pc:graphicFrameChg>
      </pc:sldChg>
      <pc:sldChg chg="modSp">
        <pc:chgData name="Marilyn Ochoa" userId="S::mochoa@middlesexcc.edu::adce2810-fa28-45f8-bd32-3802110e78db" providerId="AD" clId="Web-{58A9BE55-F2B9-4FDC-8678-527F54085089}" dt="2021-10-27T14:30:39.651" v="39" actId="1076"/>
        <pc:sldMkLst>
          <pc:docMk/>
          <pc:sldMk cId="2477221519" sldId="275"/>
        </pc:sldMkLst>
        <pc:graphicFrameChg chg="mod modGraphic">
          <ac:chgData name="Marilyn Ochoa" userId="S::mochoa@middlesexcc.edu::adce2810-fa28-45f8-bd32-3802110e78db" providerId="AD" clId="Web-{58A9BE55-F2B9-4FDC-8678-527F54085089}" dt="2021-10-27T14:30:39.651" v="39" actId="1076"/>
          <ac:graphicFrameMkLst>
            <pc:docMk/>
            <pc:sldMk cId="2477221519" sldId="275"/>
            <ac:graphicFrameMk id="4" creationId="{2E18D416-9205-40DB-A97D-F9FAECA8DDA6}"/>
          </ac:graphicFrameMkLst>
        </pc:graphicFrameChg>
      </pc:sldChg>
      <pc:sldChg chg="modSp">
        <pc:chgData name="Marilyn Ochoa" userId="S::mochoa@middlesexcc.edu::adce2810-fa28-45f8-bd32-3802110e78db" providerId="AD" clId="Web-{58A9BE55-F2B9-4FDC-8678-527F54085089}" dt="2021-10-27T14:21:47.730" v="6" actId="20577"/>
        <pc:sldMkLst>
          <pc:docMk/>
          <pc:sldMk cId="2060328234" sldId="279"/>
        </pc:sldMkLst>
        <pc:graphicFrameChg chg="modGraphic">
          <ac:chgData name="Marilyn Ochoa" userId="S::mochoa@middlesexcc.edu::adce2810-fa28-45f8-bd32-3802110e78db" providerId="AD" clId="Web-{58A9BE55-F2B9-4FDC-8678-527F54085089}" dt="2021-10-27T14:21:47.730" v="6" actId="20577"/>
          <ac:graphicFrameMkLst>
            <pc:docMk/>
            <pc:sldMk cId="2060328234" sldId="279"/>
            <ac:graphicFrameMk id="7" creationId="{E2342AF4-CA4E-468C-B635-E225750821BE}"/>
          </ac:graphicFrameMkLst>
        </pc:graphicFrameChg>
      </pc:sldChg>
    </pc:docChg>
  </pc:docChgLst>
  <pc:docChgLst>
    <pc:chgData name="Steven Chudnick" userId="S::schudnick@middlesexcc.edu::baf61f61-a242-4012-a465-0270382d3865" providerId="AD" clId="Web-{0871F941-D6A6-4CBE-B1E5-31A4E8C25C34}"/>
    <pc:docChg chg="modSld">
      <pc:chgData name="Steven Chudnick" userId="S::schudnick@middlesexcc.edu::baf61f61-a242-4012-a465-0270382d3865" providerId="AD" clId="Web-{0871F941-D6A6-4CBE-B1E5-31A4E8C25C34}" dt="2021-10-28T18:25:40.179" v="79"/>
      <pc:docMkLst>
        <pc:docMk/>
      </pc:docMkLst>
      <pc:sldChg chg="modNotes">
        <pc:chgData name="Steven Chudnick" userId="S::schudnick@middlesexcc.edu::baf61f61-a242-4012-a465-0270382d3865" providerId="AD" clId="Web-{0871F941-D6A6-4CBE-B1E5-31A4E8C25C34}" dt="2021-10-28T18:25:40.179" v="79"/>
        <pc:sldMkLst>
          <pc:docMk/>
          <pc:sldMk cId="2043587096" sldId="263"/>
        </pc:sldMkLst>
      </pc:sldChg>
      <pc:sldChg chg="modNotes">
        <pc:chgData name="Steven Chudnick" userId="S::schudnick@middlesexcc.edu::baf61f61-a242-4012-a465-0270382d3865" providerId="AD" clId="Web-{0871F941-D6A6-4CBE-B1E5-31A4E8C25C34}" dt="2021-10-28T18:18:35.120" v="0"/>
        <pc:sldMkLst>
          <pc:docMk/>
          <pc:sldMk cId="3534212963" sldId="264"/>
        </pc:sldMkLst>
      </pc:sldChg>
      <pc:sldChg chg="modNotes">
        <pc:chgData name="Steven Chudnick" userId="S::schudnick@middlesexcc.edu::baf61f61-a242-4012-a465-0270382d3865" providerId="AD" clId="Web-{0871F941-D6A6-4CBE-B1E5-31A4E8C25C34}" dt="2021-10-28T18:23:10.878" v="72"/>
        <pc:sldMkLst>
          <pc:docMk/>
          <pc:sldMk cId="2834610330" sldId="267"/>
        </pc:sldMkLst>
      </pc:sldChg>
      <pc:sldChg chg="modSp">
        <pc:chgData name="Steven Chudnick" userId="S::schudnick@middlesexcc.edu::baf61f61-a242-4012-a465-0270382d3865" providerId="AD" clId="Web-{0871F941-D6A6-4CBE-B1E5-31A4E8C25C34}" dt="2021-10-28T18:21:34.562" v="70" actId="20577"/>
        <pc:sldMkLst>
          <pc:docMk/>
          <pc:sldMk cId="1340153381" sldId="271"/>
        </pc:sldMkLst>
        <pc:spChg chg="mod">
          <ac:chgData name="Steven Chudnick" userId="S::schudnick@middlesexcc.edu::baf61f61-a242-4012-a465-0270382d3865" providerId="AD" clId="Web-{0871F941-D6A6-4CBE-B1E5-31A4E8C25C34}" dt="2021-10-28T18:21:34.562" v="70" actId="20577"/>
          <ac:spMkLst>
            <pc:docMk/>
            <pc:sldMk cId="1340153381" sldId="271"/>
            <ac:spMk id="48" creationId="{841169FB-F525-4B0E-B3CA-1122447FEB31}"/>
          </ac:spMkLst>
        </pc:spChg>
      </pc:sldChg>
      <pc:sldChg chg="modNotes">
        <pc:chgData name="Steven Chudnick" userId="S::schudnick@middlesexcc.edu::baf61f61-a242-4012-a465-0270382d3865" providerId="AD" clId="Web-{0871F941-D6A6-4CBE-B1E5-31A4E8C25C34}" dt="2021-10-28T18:19:34.934" v="6"/>
        <pc:sldMkLst>
          <pc:docMk/>
          <pc:sldMk cId="2900006578" sldId="272"/>
        </pc:sldMkLst>
      </pc:sldChg>
      <pc:sldChg chg="modNotes">
        <pc:chgData name="Steven Chudnick" userId="S::schudnick@middlesexcc.edu::baf61f61-a242-4012-a465-0270382d3865" providerId="AD" clId="Web-{0871F941-D6A6-4CBE-B1E5-31A4E8C25C34}" dt="2021-10-28T18:20:07.622" v="64"/>
        <pc:sldMkLst>
          <pc:docMk/>
          <pc:sldMk cId="885998123" sldId="277"/>
        </pc:sldMkLst>
      </pc:sldChg>
      <pc:sldChg chg="modNotes">
        <pc:chgData name="Steven Chudnick" userId="S::schudnick@middlesexcc.edu::baf61f61-a242-4012-a465-0270382d3865" providerId="AD" clId="Web-{0871F941-D6A6-4CBE-B1E5-31A4E8C25C34}" dt="2021-10-28T18:20:59.452" v="69"/>
        <pc:sldMkLst>
          <pc:docMk/>
          <pc:sldMk cId="2060328234" sldId="279"/>
        </pc:sldMkLst>
      </pc:sldChg>
      <pc:sldChg chg="modNotes">
        <pc:chgData name="Steven Chudnick" userId="S::schudnick@middlesexcc.edu::baf61f61-a242-4012-a465-0270382d3865" providerId="AD" clId="Web-{0871F941-D6A6-4CBE-B1E5-31A4E8C25C34}" dt="2021-10-28T18:19:00.527" v="5"/>
        <pc:sldMkLst>
          <pc:docMk/>
          <pc:sldMk cId="4080857513" sldId="281"/>
        </pc:sldMkLst>
      </pc:sldChg>
    </pc:docChg>
  </pc:docChgLst>
  <pc:docChgLst>
    <pc:chgData name="Steven Chudnick" userId="S::schudnick@middlesexcc.edu::baf61f61-a242-4012-a465-0270382d3865" providerId="AD" clId="Web-{D9A0FCE6-B2E7-4E9B-B620-CAF3653C20B2}"/>
    <pc:docChg chg="modSld">
      <pc:chgData name="Steven Chudnick" userId="S::schudnick@middlesexcc.edu::baf61f61-a242-4012-a465-0270382d3865" providerId="AD" clId="Web-{D9A0FCE6-B2E7-4E9B-B620-CAF3653C20B2}" dt="2021-10-28T17:02:43.666" v="347"/>
      <pc:docMkLst>
        <pc:docMk/>
      </pc:docMkLst>
      <pc:sldChg chg="modSp">
        <pc:chgData name="Steven Chudnick" userId="S::schudnick@middlesexcc.edu::baf61f61-a242-4012-a465-0270382d3865" providerId="AD" clId="Web-{D9A0FCE6-B2E7-4E9B-B620-CAF3653C20B2}" dt="2021-10-28T16:52:46.711" v="7"/>
        <pc:sldMkLst>
          <pc:docMk/>
          <pc:sldMk cId="2477221519" sldId="275"/>
        </pc:sldMkLst>
        <pc:graphicFrameChg chg="mod modGraphic">
          <ac:chgData name="Steven Chudnick" userId="S::schudnick@middlesexcc.edu::baf61f61-a242-4012-a465-0270382d3865" providerId="AD" clId="Web-{D9A0FCE6-B2E7-4E9B-B620-CAF3653C20B2}" dt="2021-10-28T16:52:46.711" v="7"/>
          <ac:graphicFrameMkLst>
            <pc:docMk/>
            <pc:sldMk cId="2477221519" sldId="275"/>
            <ac:graphicFrameMk id="4" creationId="{2E18D416-9205-40DB-A97D-F9FAECA8DDA6}"/>
          </ac:graphicFrameMkLst>
        </pc:graphicFrameChg>
      </pc:sldChg>
      <pc:sldChg chg="modSp">
        <pc:chgData name="Steven Chudnick" userId="S::schudnick@middlesexcc.edu::baf61f61-a242-4012-a465-0270382d3865" providerId="AD" clId="Web-{D9A0FCE6-B2E7-4E9B-B620-CAF3653C20B2}" dt="2021-10-28T17:02:43.666" v="347"/>
        <pc:sldMkLst>
          <pc:docMk/>
          <pc:sldMk cId="4080857513" sldId="281"/>
        </pc:sldMkLst>
        <pc:graphicFrameChg chg="mod modGraphic">
          <ac:chgData name="Steven Chudnick" userId="S::schudnick@middlesexcc.edu::baf61f61-a242-4012-a465-0270382d3865" providerId="AD" clId="Web-{D9A0FCE6-B2E7-4E9B-B620-CAF3653C20B2}" dt="2021-10-28T17:02:43.666" v="347"/>
          <ac:graphicFrameMkLst>
            <pc:docMk/>
            <pc:sldMk cId="4080857513" sldId="281"/>
            <ac:graphicFrameMk id="24" creationId="{37B2B7B2-0EBB-4B59-B671-035142A5BFCF}"/>
          </ac:graphicFrameMkLst>
        </pc:graphicFrameChg>
      </pc:sldChg>
    </pc:docChg>
  </pc:docChgLst>
  <pc:docChgLst>
    <pc:chgData name="Marilyn Ochoa" userId="S::mochoa@middlesexcc.edu::adce2810-fa28-45f8-bd32-3802110e78db" providerId="AD" clId="Web-{DC5621D2-2669-4C47-8EFA-152A13A955DC}"/>
    <pc:docChg chg="modSld">
      <pc:chgData name="Marilyn Ochoa" userId="S::mochoa@middlesexcc.edu::adce2810-fa28-45f8-bd32-3802110e78db" providerId="AD" clId="Web-{DC5621D2-2669-4C47-8EFA-152A13A955DC}" dt="2021-10-27T13:45:40.011" v="25" actId="20577"/>
      <pc:docMkLst>
        <pc:docMk/>
      </pc:docMkLst>
      <pc:sldChg chg="modSp">
        <pc:chgData name="Marilyn Ochoa" userId="S::mochoa@middlesexcc.edu::adce2810-fa28-45f8-bd32-3802110e78db" providerId="AD" clId="Web-{DC5621D2-2669-4C47-8EFA-152A13A955DC}" dt="2021-10-27T13:21:03.609" v="1" actId="1076"/>
        <pc:sldMkLst>
          <pc:docMk/>
          <pc:sldMk cId="3673265767" sldId="258"/>
        </pc:sldMkLst>
        <pc:picChg chg="mod">
          <ac:chgData name="Marilyn Ochoa" userId="S::mochoa@middlesexcc.edu::adce2810-fa28-45f8-bd32-3802110e78db" providerId="AD" clId="Web-{DC5621D2-2669-4C47-8EFA-152A13A955DC}" dt="2021-10-27T13:21:03.609" v="1" actId="1076"/>
          <ac:picMkLst>
            <pc:docMk/>
            <pc:sldMk cId="3673265767" sldId="258"/>
            <ac:picMk id="4" creationId="{3CBF23DA-2334-4E0C-8B6E-AD6B2D9E73C5}"/>
          </ac:picMkLst>
        </pc:picChg>
      </pc:sldChg>
      <pc:sldChg chg="modSp">
        <pc:chgData name="Marilyn Ochoa" userId="S::mochoa@middlesexcc.edu::adce2810-fa28-45f8-bd32-3802110e78db" providerId="AD" clId="Web-{DC5621D2-2669-4C47-8EFA-152A13A955DC}" dt="2021-10-27T13:21:29.594" v="3" actId="1076"/>
        <pc:sldMkLst>
          <pc:docMk/>
          <pc:sldMk cId="2043587096" sldId="263"/>
        </pc:sldMkLst>
        <pc:graphicFrameChg chg="mod modGraphic">
          <ac:chgData name="Marilyn Ochoa" userId="S::mochoa@middlesexcc.edu::adce2810-fa28-45f8-bd32-3802110e78db" providerId="AD" clId="Web-{DC5621D2-2669-4C47-8EFA-152A13A955DC}" dt="2021-10-27T13:21:29.594" v="3" actId="1076"/>
          <ac:graphicFrameMkLst>
            <pc:docMk/>
            <pc:sldMk cId="2043587096" sldId="263"/>
            <ac:graphicFrameMk id="24" creationId="{37B2B7B2-0EBB-4B59-B671-035142A5BFCF}"/>
          </ac:graphicFrameMkLst>
        </pc:graphicFrameChg>
      </pc:sldChg>
      <pc:sldChg chg="modSp">
        <pc:chgData name="Marilyn Ochoa" userId="S::mochoa@middlesexcc.edu::adce2810-fa28-45f8-bd32-3802110e78db" providerId="AD" clId="Web-{DC5621D2-2669-4C47-8EFA-152A13A955DC}" dt="2021-10-27T13:45:40.011" v="25" actId="20577"/>
        <pc:sldMkLst>
          <pc:docMk/>
          <pc:sldMk cId="2508203077" sldId="265"/>
        </pc:sldMkLst>
        <pc:spChg chg="mod">
          <ac:chgData name="Marilyn Ochoa" userId="S::mochoa@middlesexcc.edu::adce2810-fa28-45f8-bd32-3802110e78db" providerId="AD" clId="Web-{DC5621D2-2669-4C47-8EFA-152A13A955DC}" dt="2021-10-27T13:45:40.011" v="25" actId="20577"/>
          <ac:spMkLst>
            <pc:docMk/>
            <pc:sldMk cId="2508203077" sldId="265"/>
            <ac:spMk id="3" creationId="{9D80DFA1-3F38-460A-9A93-FA8FAF50BAAE}"/>
          </ac:spMkLst>
        </pc:spChg>
      </pc:sldChg>
      <pc:sldChg chg="modSp">
        <pc:chgData name="Marilyn Ochoa" userId="S::mochoa@middlesexcc.edu::adce2810-fa28-45f8-bd32-3802110e78db" providerId="AD" clId="Web-{DC5621D2-2669-4C47-8EFA-152A13A955DC}" dt="2021-10-27T13:24:01.832" v="16" actId="1076"/>
        <pc:sldMkLst>
          <pc:docMk/>
          <pc:sldMk cId="3009267426" sldId="274"/>
        </pc:sldMkLst>
        <pc:graphicFrameChg chg="mod modGraphic">
          <ac:chgData name="Marilyn Ochoa" userId="S::mochoa@middlesexcc.edu::adce2810-fa28-45f8-bd32-3802110e78db" providerId="AD" clId="Web-{DC5621D2-2669-4C47-8EFA-152A13A955DC}" dt="2021-10-27T13:24:01.832" v="16" actId="1076"/>
          <ac:graphicFrameMkLst>
            <pc:docMk/>
            <pc:sldMk cId="3009267426" sldId="274"/>
            <ac:graphicFrameMk id="4" creationId="{2E18D416-9205-40DB-A97D-F9FAECA8DDA6}"/>
          </ac:graphicFrameMkLst>
        </pc:graphicFrameChg>
      </pc:sldChg>
      <pc:sldChg chg="modSp">
        <pc:chgData name="Marilyn Ochoa" userId="S::mochoa@middlesexcc.edu::adce2810-fa28-45f8-bd32-3802110e78db" providerId="AD" clId="Web-{DC5621D2-2669-4C47-8EFA-152A13A955DC}" dt="2021-10-27T13:23:52.847" v="15" actId="1076"/>
        <pc:sldMkLst>
          <pc:docMk/>
          <pc:sldMk cId="2477221519" sldId="275"/>
        </pc:sldMkLst>
        <pc:graphicFrameChg chg="mod modGraphic">
          <ac:chgData name="Marilyn Ochoa" userId="S::mochoa@middlesexcc.edu::adce2810-fa28-45f8-bd32-3802110e78db" providerId="AD" clId="Web-{DC5621D2-2669-4C47-8EFA-152A13A955DC}" dt="2021-10-27T13:23:52.847" v="15" actId="1076"/>
          <ac:graphicFrameMkLst>
            <pc:docMk/>
            <pc:sldMk cId="2477221519" sldId="275"/>
            <ac:graphicFrameMk id="4" creationId="{2E18D416-9205-40DB-A97D-F9FAECA8DDA6}"/>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6" Type="http://schemas.openxmlformats.org/officeDocument/2006/relationships/image" Target="../media/image30.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6" Type="http://schemas.openxmlformats.org/officeDocument/2006/relationships/image" Target="../media/image30.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502C2-6B30-4D77-97F8-CD8D45F7498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1A99B1A-0345-4873-BE15-BA6BEC808739}">
      <dgm:prSet/>
      <dgm:spPr/>
      <dgm:t>
        <a:bodyPr/>
        <a:lstStyle/>
        <a:p>
          <a:pPr>
            <a:lnSpc>
              <a:spcPct val="100000"/>
            </a:lnSpc>
          </a:pPr>
          <a:r>
            <a:rPr lang="en-US" dirty="0">
              <a:latin typeface="Aharoni"/>
              <a:cs typeface="Aharoni"/>
            </a:rPr>
            <a:t>Project Overview &amp; Goals</a:t>
          </a:r>
        </a:p>
      </dgm:t>
    </dgm:pt>
    <dgm:pt modelId="{F7E55B6B-8916-4AC4-9A13-D94C1F1F5C56}" type="parTrans" cxnId="{AB8F671D-D818-4A29-9C91-B947D14D711D}">
      <dgm:prSet/>
      <dgm:spPr/>
      <dgm:t>
        <a:bodyPr/>
        <a:lstStyle/>
        <a:p>
          <a:endParaRPr lang="en-US"/>
        </a:p>
      </dgm:t>
    </dgm:pt>
    <dgm:pt modelId="{8CF80B0E-2E5D-48A2-B8E7-F87640B6624D}" type="sibTrans" cxnId="{AB8F671D-D818-4A29-9C91-B947D14D711D}">
      <dgm:prSet/>
      <dgm:spPr/>
      <dgm:t>
        <a:bodyPr/>
        <a:lstStyle/>
        <a:p>
          <a:endParaRPr lang="en-US"/>
        </a:p>
      </dgm:t>
    </dgm:pt>
    <dgm:pt modelId="{794A6E21-A6BB-4567-951B-2662010FA7B1}">
      <dgm:prSet/>
      <dgm:spPr/>
      <dgm:t>
        <a:bodyPr/>
        <a:lstStyle/>
        <a:p>
          <a:pPr>
            <a:lnSpc>
              <a:spcPct val="100000"/>
            </a:lnSpc>
          </a:pPr>
          <a:r>
            <a:rPr lang="en-US" dirty="0">
              <a:solidFill>
                <a:schemeClr val="bg1"/>
              </a:solidFill>
              <a:latin typeface="Aharoni"/>
              <a:cs typeface="Aharoni"/>
            </a:rPr>
            <a:t>Opportunities for Participation</a:t>
          </a:r>
        </a:p>
      </dgm:t>
    </dgm:pt>
    <dgm:pt modelId="{C815A88A-73A4-4D5B-8CDE-636563440954}" type="parTrans" cxnId="{5AD817F9-0921-4D1E-A026-59C8C756101A}">
      <dgm:prSet/>
      <dgm:spPr/>
      <dgm:t>
        <a:bodyPr/>
        <a:lstStyle/>
        <a:p>
          <a:endParaRPr lang="en-US"/>
        </a:p>
      </dgm:t>
    </dgm:pt>
    <dgm:pt modelId="{4B223990-E24A-4C38-8824-E27E4D63705A}" type="sibTrans" cxnId="{5AD817F9-0921-4D1E-A026-59C8C756101A}">
      <dgm:prSet/>
      <dgm:spPr/>
      <dgm:t>
        <a:bodyPr/>
        <a:lstStyle/>
        <a:p>
          <a:endParaRPr lang="en-US"/>
        </a:p>
      </dgm:t>
    </dgm:pt>
    <dgm:pt modelId="{F1BE8B18-1242-48D1-B98D-5849BAA23709}">
      <dgm:prSet/>
      <dgm:spPr/>
      <dgm:t>
        <a:bodyPr/>
        <a:lstStyle/>
        <a:p>
          <a:pPr>
            <a:lnSpc>
              <a:spcPct val="100000"/>
            </a:lnSpc>
          </a:pPr>
          <a:r>
            <a:rPr lang="en-US" dirty="0">
              <a:latin typeface="Aharoni"/>
              <a:cs typeface="Aharoni"/>
            </a:rPr>
            <a:t>Workflow</a:t>
          </a:r>
        </a:p>
      </dgm:t>
    </dgm:pt>
    <dgm:pt modelId="{21FE0052-1080-4B7C-89F7-F15ABFF0054E}" type="parTrans" cxnId="{00A2F5EA-01E6-48F1-B8A7-3EA7C31BBF4C}">
      <dgm:prSet/>
      <dgm:spPr/>
      <dgm:t>
        <a:bodyPr/>
        <a:lstStyle/>
        <a:p>
          <a:endParaRPr lang="en-US"/>
        </a:p>
      </dgm:t>
    </dgm:pt>
    <dgm:pt modelId="{BFDB6357-8023-4119-B96E-655FA6DB2335}" type="sibTrans" cxnId="{00A2F5EA-01E6-48F1-B8A7-3EA7C31BBF4C}">
      <dgm:prSet/>
      <dgm:spPr/>
      <dgm:t>
        <a:bodyPr/>
        <a:lstStyle/>
        <a:p>
          <a:endParaRPr lang="en-US"/>
        </a:p>
      </dgm:t>
    </dgm:pt>
    <dgm:pt modelId="{26E22B2A-E739-46F3-AF5A-4DE2BA704355}">
      <dgm:prSet/>
      <dgm:spPr/>
      <dgm:t>
        <a:bodyPr/>
        <a:lstStyle/>
        <a:p>
          <a:pPr>
            <a:lnSpc>
              <a:spcPct val="100000"/>
            </a:lnSpc>
          </a:pPr>
          <a:r>
            <a:rPr lang="en-US" dirty="0">
              <a:solidFill>
                <a:schemeClr val="bg1"/>
              </a:solidFill>
              <a:latin typeface="Aharoni"/>
              <a:cs typeface="Aharoni"/>
            </a:rPr>
            <a:t>Currently Funded Proposals</a:t>
          </a:r>
        </a:p>
      </dgm:t>
    </dgm:pt>
    <dgm:pt modelId="{0822DA55-B341-4C9E-80C3-63A9F4015665}" type="parTrans" cxnId="{B9715BA5-B46A-4C49-A384-AF3D15F5375C}">
      <dgm:prSet/>
      <dgm:spPr/>
      <dgm:t>
        <a:bodyPr/>
        <a:lstStyle/>
        <a:p>
          <a:endParaRPr lang="en-US"/>
        </a:p>
      </dgm:t>
    </dgm:pt>
    <dgm:pt modelId="{62BE6456-2E5D-4C92-89CF-24C85E45A1B7}" type="sibTrans" cxnId="{B9715BA5-B46A-4C49-A384-AF3D15F5375C}">
      <dgm:prSet/>
      <dgm:spPr/>
      <dgm:t>
        <a:bodyPr/>
        <a:lstStyle/>
        <a:p>
          <a:endParaRPr lang="en-US"/>
        </a:p>
      </dgm:t>
    </dgm:pt>
    <dgm:pt modelId="{1FB14FA8-4219-4EED-B710-545D0A498260}">
      <dgm:prSet phldr="0"/>
      <dgm:spPr/>
      <dgm:t>
        <a:bodyPr/>
        <a:lstStyle/>
        <a:p>
          <a:pPr>
            <a:lnSpc>
              <a:spcPct val="100000"/>
            </a:lnSpc>
          </a:pPr>
          <a:r>
            <a:rPr lang="en-US" dirty="0">
              <a:latin typeface="Aharoni"/>
              <a:cs typeface="Aharoni"/>
            </a:rPr>
            <a:t>Q&amp;A in Industry Area Breakout Rooms</a:t>
          </a:r>
        </a:p>
      </dgm:t>
    </dgm:pt>
    <dgm:pt modelId="{288A0C69-6239-4F1A-93E8-BE7E6CE733EE}" type="parTrans" cxnId="{967C58C4-FA19-4411-8B3A-1C938171E9EB}">
      <dgm:prSet/>
      <dgm:spPr/>
      <dgm:t>
        <a:bodyPr/>
        <a:lstStyle/>
        <a:p>
          <a:endParaRPr lang="en-US"/>
        </a:p>
      </dgm:t>
    </dgm:pt>
    <dgm:pt modelId="{8BFA1F29-8B07-4DDF-8B3A-66D46DE6528D}" type="sibTrans" cxnId="{967C58C4-FA19-4411-8B3A-1C938171E9EB}">
      <dgm:prSet/>
      <dgm:spPr/>
      <dgm:t>
        <a:bodyPr/>
        <a:lstStyle/>
        <a:p>
          <a:endParaRPr lang="en-US"/>
        </a:p>
      </dgm:t>
    </dgm:pt>
    <dgm:pt modelId="{EA90DEEA-234F-4EE1-9C14-9091BB83A509}" type="pres">
      <dgm:prSet presAssocID="{EC5502C2-6B30-4D77-97F8-CD8D45F74986}" presName="root" presStyleCnt="0">
        <dgm:presLayoutVars>
          <dgm:dir/>
          <dgm:resizeHandles val="exact"/>
        </dgm:presLayoutVars>
      </dgm:prSet>
      <dgm:spPr/>
    </dgm:pt>
    <dgm:pt modelId="{8437A2EB-5C4E-443F-8E4D-B63CF8C2C222}" type="pres">
      <dgm:prSet presAssocID="{91A99B1A-0345-4873-BE15-BA6BEC808739}" presName="compNode" presStyleCnt="0"/>
      <dgm:spPr/>
    </dgm:pt>
    <dgm:pt modelId="{A0CB3EA4-A451-4583-AC1F-429A177F8154}" type="pres">
      <dgm:prSet presAssocID="{91A99B1A-0345-4873-BE15-BA6BEC808739}" presName="bgRect" presStyleLbl="bgShp" presStyleIdx="0" presStyleCnt="5"/>
      <dgm:spPr>
        <a:solidFill>
          <a:schemeClr val="accent3"/>
        </a:solidFill>
      </dgm:spPr>
    </dgm:pt>
    <dgm:pt modelId="{AB6701E6-2024-4561-9FFB-FC11201E2698}" type="pres">
      <dgm:prSet presAssocID="{91A99B1A-0345-4873-BE15-BA6BEC80873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82A586BF-FA4E-48B7-AC2B-51DF17BB666C}" type="pres">
      <dgm:prSet presAssocID="{91A99B1A-0345-4873-BE15-BA6BEC808739}" presName="spaceRect" presStyleCnt="0"/>
      <dgm:spPr/>
    </dgm:pt>
    <dgm:pt modelId="{1B1C2561-43F3-41B4-A0EF-450D9C10B34D}" type="pres">
      <dgm:prSet presAssocID="{91A99B1A-0345-4873-BE15-BA6BEC808739}" presName="parTx" presStyleLbl="revTx" presStyleIdx="0" presStyleCnt="5">
        <dgm:presLayoutVars>
          <dgm:chMax val="0"/>
          <dgm:chPref val="0"/>
        </dgm:presLayoutVars>
      </dgm:prSet>
      <dgm:spPr/>
    </dgm:pt>
    <dgm:pt modelId="{80E91FD4-F8D7-4CB9-AAAC-2C7BF5621B3C}" type="pres">
      <dgm:prSet presAssocID="{8CF80B0E-2E5D-48A2-B8E7-F87640B6624D}" presName="sibTrans" presStyleCnt="0"/>
      <dgm:spPr/>
    </dgm:pt>
    <dgm:pt modelId="{8840461E-99BB-4395-9601-269A1BB07962}" type="pres">
      <dgm:prSet presAssocID="{794A6E21-A6BB-4567-951B-2662010FA7B1}" presName="compNode" presStyleCnt="0"/>
      <dgm:spPr/>
    </dgm:pt>
    <dgm:pt modelId="{34CBA3C3-40FD-4A3B-9EBF-6BB9A2F52EBE}" type="pres">
      <dgm:prSet presAssocID="{794A6E21-A6BB-4567-951B-2662010FA7B1}" presName="bgRect" presStyleLbl="bgShp" presStyleIdx="1" presStyleCnt="5"/>
      <dgm:spPr>
        <a:solidFill>
          <a:srgbClr val="002060"/>
        </a:solidFill>
      </dgm:spPr>
    </dgm:pt>
    <dgm:pt modelId="{3949BD93-8CEE-40A3-A113-E70A0C12CFAF}" type="pres">
      <dgm:prSet presAssocID="{794A6E21-A6BB-4567-951B-2662010FA7B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94CA14FF-9112-4BF1-B866-CCAA4AA60066}" type="pres">
      <dgm:prSet presAssocID="{794A6E21-A6BB-4567-951B-2662010FA7B1}" presName="spaceRect" presStyleCnt="0"/>
      <dgm:spPr/>
    </dgm:pt>
    <dgm:pt modelId="{5A644215-5AE1-47A1-ADF3-9C77B3C1AE3B}" type="pres">
      <dgm:prSet presAssocID="{794A6E21-A6BB-4567-951B-2662010FA7B1}" presName="parTx" presStyleLbl="revTx" presStyleIdx="1" presStyleCnt="5">
        <dgm:presLayoutVars>
          <dgm:chMax val="0"/>
          <dgm:chPref val="0"/>
        </dgm:presLayoutVars>
      </dgm:prSet>
      <dgm:spPr/>
    </dgm:pt>
    <dgm:pt modelId="{3EA826D6-743E-4A2C-B437-9E69971BFA94}" type="pres">
      <dgm:prSet presAssocID="{4B223990-E24A-4C38-8824-E27E4D63705A}" presName="sibTrans" presStyleCnt="0"/>
      <dgm:spPr/>
    </dgm:pt>
    <dgm:pt modelId="{9B7D0705-0419-4399-A121-A20011F90734}" type="pres">
      <dgm:prSet presAssocID="{F1BE8B18-1242-48D1-B98D-5849BAA23709}" presName="compNode" presStyleCnt="0"/>
      <dgm:spPr/>
    </dgm:pt>
    <dgm:pt modelId="{AC541F28-84B0-40AF-8E8A-2D749BDF8567}" type="pres">
      <dgm:prSet presAssocID="{F1BE8B18-1242-48D1-B98D-5849BAA23709}" presName="bgRect" presStyleLbl="bgShp" presStyleIdx="2" presStyleCnt="5"/>
      <dgm:spPr>
        <a:solidFill>
          <a:schemeClr val="accent3"/>
        </a:solidFill>
      </dgm:spPr>
    </dgm:pt>
    <dgm:pt modelId="{75759B97-6736-47CA-BFAC-82B5812749BB}" type="pres">
      <dgm:prSet presAssocID="{F1BE8B18-1242-48D1-B98D-5849BAA2370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F055CFDD-1126-41A9-8E75-38D1E7B8FE97}" type="pres">
      <dgm:prSet presAssocID="{F1BE8B18-1242-48D1-B98D-5849BAA23709}" presName="spaceRect" presStyleCnt="0"/>
      <dgm:spPr/>
    </dgm:pt>
    <dgm:pt modelId="{05ED7DF3-99FC-4018-962D-7D783513DFBC}" type="pres">
      <dgm:prSet presAssocID="{F1BE8B18-1242-48D1-B98D-5849BAA23709}" presName="parTx" presStyleLbl="revTx" presStyleIdx="2" presStyleCnt="5">
        <dgm:presLayoutVars>
          <dgm:chMax val="0"/>
          <dgm:chPref val="0"/>
        </dgm:presLayoutVars>
      </dgm:prSet>
      <dgm:spPr/>
    </dgm:pt>
    <dgm:pt modelId="{097D289C-4754-491F-B0F9-B208EEC0D4EE}" type="pres">
      <dgm:prSet presAssocID="{BFDB6357-8023-4119-B96E-655FA6DB2335}" presName="sibTrans" presStyleCnt="0"/>
      <dgm:spPr/>
    </dgm:pt>
    <dgm:pt modelId="{9B9BD12C-1AB4-4A5A-9AD8-336923EBFBD9}" type="pres">
      <dgm:prSet presAssocID="{26E22B2A-E739-46F3-AF5A-4DE2BA704355}" presName="compNode" presStyleCnt="0"/>
      <dgm:spPr/>
    </dgm:pt>
    <dgm:pt modelId="{263F5764-4343-435C-8586-EC5D2C2E3CB3}" type="pres">
      <dgm:prSet presAssocID="{26E22B2A-E739-46F3-AF5A-4DE2BA704355}" presName="bgRect" presStyleLbl="bgShp" presStyleIdx="3" presStyleCnt="5" custLinFactNeighborX="-6988" custLinFactNeighborY="-3082"/>
      <dgm:spPr>
        <a:solidFill>
          <a:srgbClr val="002060"/>
        </a:solidFill>
      </dgm:spPr>
    </dgm:pt>
    <dgm:pt modelId="{948BB983-AF3E-49F6-B143-DA04E03B5667}" type="pres">
      <dgm:prSet presAssocID="{26E22B2A-E739-46F3-AF5A-4DE2BA70435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68E048F5-61E3-4F2C-BA9D-4C6EDE402FBF}" type="pres">
      <dgm:prSet presAssocID="{26E22B2A-E739-46F3-AF5A-4DE2BA704355}" presName="spaceRect" presStyleCnt="0"/>
      <dgm:spPr/>
    </dgm:pt>
    <dgm:pt modelId="{407476D2-5215-429B-A304-1FB551345567}" type="pres">
      <dgm:prSet presAssocID="{26E22B2A-E739-46F3-AF5A-4DE2BA704355}" presName="parTx" presStyleLbl="revTx" presStyleIdx="3" presStyleCnt="5">
        <dgm:presLayoutVars>
          <dgm:chMax val="0"/>
          <dgm:chPref val="0"/>
        </dgm:presLayoutVars>
      </dgm:prSet>
      <dgm:spPr/>
    </dgm:pt>
    <dgm:pt modelId="{9FF7A8E0-C65E-4613-A0FD-B09340E3F69B}" type="pres">
      <dgm:prSet presAssocID="{62BE6456-2E5D-4C92-89CF-24C85E45A1B7}" presName="sibTrans" presStyleCnt="0"/>
      <dgm:spPr/>
    </dgm:pt>
    <dgm:pt modelId="{E0ED2A57-185E-4CFF-A532-8FB828C3CE41}" type="pres">
      <dgm:prSet presAssocID="{1FB14FA8-4219-4EED-B710-545D0A498260}" presName="compNode" presStyleCnt="0"/>
      <dgm:spPr/>
    </dgm:pt>
    <dgm:pt modelId="{01CE6794-A2F6-496A-8EB3-EF3F2948AA13}" type="pres">
      <dgm:prSet presAssocID="{1FB14FA8-4219-4EED-B710-545D0A498260}" presName="bgRect" presStyleLbl="bgShp" presStyleIdx="4" presStyleCnt="5"/>
      <dgm:spPr>
        <a:solidFill>
          <a:schemeClr val="accent3"/>
        </a:solidFill>
      </dgm:spPr>
    </dgm:pt>
    <dgm:pt modelId="{7B57C6B3-D373-4AED-B661-A66F76E14AA0}" type="pres">
      <dgm:prSet presAssocID="{1FB14FA8-4219-4EED-B710-545D0A49826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s"/>
        </a:ext>
      </dgm:extLst>
    </dgm:pt>
    <dgm:pt modelId="{73B73B60-7520-4D7E-AB05-1352E6F094E5}" type="pres">
      <dgm:prSet presAssocID="{1FB14FA8-4219-4EED-B710-545D0A498260}" presName="spaceRect" presStyleCnt="0"/>
      <dgm:spPr/>
    </dgm:pt>
    <dgm:pt modelId="{C755457D-AD5F-4663-821A-63B817F39849}" type="pres">
      <dgm:prSet presAssocID="{1FB14FA8-4219-4EED-B710-545D0A498260}" presName="parTx" presStyleLbl="revTx" presStyleIdx="4" presStyleCnt="5">
        <dgm:presLayoutVars>
          <dgm:chMax val="0"/>
          <dgm:chPref val="0"/>
        </dgm:presLayoutVars>
      </dgm:prSet>
      <dgm:spPr/>
    </dgm:pt>
  </dgm:ptLst>
  <dgm:cxnLst>
    <dgm:cxn modelId="{AB8F671D-D818-4A29-9C91-B947D14D711D}" srcId="{EC5502C2-6B30-4D77-97F8-CD8D45F74986}" destId="{91A99B1A-0345-4873-BE15-BA6BEC808739}" srcOrd="0" destOrd="0" parTransId="{F7E55B6B-8916-4AC4-9A13-D94C1F1F5C56}" sibTransId="{8CF80B0E-2E5D-48A2-B8E7-F87640B6624D}"/>
    <dgm:cxn modelId="{B3EDF11F-FED8-4018-A75B-37663357316C}" type="presOf" srcId="{1FB14FA8-4219-4EED-B710-545D0A498260}" destId="{C755457D-AD5F-4663-821A-63B817F39849}" srcOrd="0" destOrd="0" presId="urn:microsoft.com/office/officeart/2018/2/layout/IconVerticalSolidList"/>
    <dgm:cxn modelId="{9CBC7E3B-E007-43C0-85A3-B1A7653E5D41}" type="presOf" srcId="{F1BE8B18-1242-48D1-B98D-5849BAA23709}" destId="{05ED7DF3-99FC-4018-962D-7D783513DFBC}" srcOrd="0" destOrd="0" presId="urn:microsoft.com/office/officeart/2018/2/layout/IconVerticalSolidList"/>
    <dgm:cxn modelId="{EEADA380-AD45-4B9C-A876-4916C76E9D3E}" type="presOf" srcId="{91A99B1A-0345-4873-BE15-BA6BEC808739}" destId="{1B1C2561-43F3-41B4-A0EF-450D9C10B34D}" srcOrd="0" destOrd="0" presId="urn:microsoft.com/office/officeart/2018/2/layout/IconVerticalSolidList"/>
    <dgm:cxn modelId="{6DCD3891-0DC0-4345-B9D3-7F627E23AC40}" type="presOf" srcId="{26E22B2A-E739-46F3-AF5A-4DE2BA704355}" destId="{407476D2-5215-429B-A304-1FB551345567}" srcOrd="0" destOrd="0" presId="urn:microsoft.com/office/officeart/2018/2/layout/IconVerticalSolidList"/>
    <dgm:cxn modelId="{B9715BA5-B46A-4C49-A384-AF3D15F5375C}" srcId="{EC5502C2-6B30-4D77-97F8-CD8D45F74986}" destId="{26E22B2A-E739-46F3-AF5A-4DE2BA704355}" srcOrd="3" destOrd="0" parTransId="{0822DA55-B341-4C9E-80C3-63A9F4015665}" sibTransId="{62BE6456-2E5D-4C92-89CF-24C85E45A1B7}"/>
    <dgm:cxn modelId="{A2E85FB4-A9DD-40CD-BFE1-B1ACB6C8BBCC}" type="presOf" srcId="{794A6E21-A6BB-4567-951B-2662010FA7B1}" destId="{5A644215-5AE1-47A1-ADF3-9C77B3C1AE3B}" srcOrd="0" destOrd="0" presId="urn:microsoft.com/office/officeart/2018/2/layout/IconVerticalSolidList"/>
    <dgm:cxn modelId="{967C58C4-FA19-4411-8B3A-1C938171E9EB}" srcId="{EC5502C2-6B30-4D77-97F8-CD8D45F74986}" destId="{1FB14FA8-4219-4EED-B710-545D0A498260}" srcOrd="4" destOrd="0" parTransId="{288A0C69-6239-4F1A-93E8-BE7E6CE733EE}" sibTransId="{8BFA1F29-8B07-4DDF-8B3A-66D46DE6528D}"/>
    <dgm:cxn modelId="{447D73E1-861E-4C22-A744-9BE85A7BC37A}" type="presOf" srcId="{EC5502C2-6B30-4D77-97F8-CD8D45F74986}" destId="{EA90DEEA-234F-4EE1-9C14-9091BB83A509}" srcOrd="0" destOrd="0" presId="urn:microsoft.com/office/officeart/2018/2/layout/IconVerticalSolidList"/>
    <dgm:cxn modelId="{00A2F5EA-01E6-48F1-B8A7-3EA7C31BBF4C}" srcId="{EC5502C2-6B30-4D77-97F8-CD8D45F74986}" destId="{F1BE8B18-1242-48D1-B98D-5849BAA23709}" srcOrd="2" destOrd="0" parTransId="{21FE0052-1080-4B7C-89F7-F15ABFF0054E}" sibTransId="{BFDB6357-8023-4119-B96E-655FA6DB2335}"/>
    <dgm:cxn modelId="{5AD817F9-0921-4D1E-A026-59C8C756101A}" srcId="{EC5502C2-6B30-4D77-97F8-CD8D45F74986}" destId="{794A6E21-A6BB-4567-951B-2662010FA7B1}" srcOrd="1" destOrd="0" parTransId="{C815A88A-73A4-4D5B-8CDE-636563440954}" sibTransId="{4B223990-E24A-4C38-8824-E27E4D63705A}"/>
    <dgm:cxn modelId="{59CE8855-3DD1-4C01-8C89-68016FA210C0}" type="presParOf" srcId="{EA90DEEA-234F-4EE1-9C14-9091BB83A509}" destId="{8437A2EB-5C4E-443F-8E4D-B63CF8C2C222}" srcOrd="0" destOrd="0" presId="urn:microsoft.com/office/officeart/2018/2/layout/IconVerticalSolidList"/>
    <dgm:cxn modelId="{944D9572-881B-4918-8225-33E5B8D58424}" type="presParOf" srcId="{8437A2EB-5C4E-443F-8E4D-B63CF8C2C222}" destId="{A0CB3EA4-A451-4583-AC1F-429A177F8154}" srcOrd="0" destOrd="0" presId="urn:microsoft.com/office/officeart/2018/2/layout/IconVerticalSolidList"/>
    <dgm:cxn modelId="{E164B4E6-A44D-4495-B6D0-02C09CABCF0D}" type="presParOf" srcId="{8437A2EB-5C4E-443F-8E4D-B63CF8C2C222}" destId="{AB6701E6-2024-4561-9FFB-FC11201E2698}" srcOrd="1" destOrd="0" presId="urn:microsoft.com/office/officeart/2018/2/layout/IconVerticalSolidList"/>
    <dgm:cxn modelId="{E9DBCB4E-EEA7-492E-9005-3A3FB814D52F}" type="presParOf" srcId="{8437A2EB-5C4E-443F-8E4D-B63CF8C2C222}" destId="{82A586BF-FA4E-48B7-AC2B-51DF17BB666C}" srcOrd="2" destOrd="0" presId="urn:microsoft.com/office/officeart/2018/2/layout/IconVerticalSolidList"/>
    <dgm:cxn modelId="{0BF947FD-DFC3-4BE4-A804-B319216E2362}" type="presParOf" srcId="{8437A2EB-5C4E-443F-8E4D-B63CF8C2C222}" destId="{1B1C2561-43F3-41B4-A0EF-450D9C10B34D}" srcOrd="3" destOrd="0" presId="urn:microsoft.com/office/officeart/2018/2/layout/IconVerticalSolidList"/>
    <dgm:cxn modelId="{3D6BF005-2A01-4E47-9AD2-AD28697BE310}" type="presParOf" srcId="{EA90DEEA-234F-4EE1-9C14-9091BB83A509}" destId="{80E91FD4-F8D7-4CB9-AAAC-2C7BF5621B3C}" srcOrd="1" destOrd="0" presId="urn:microsoft.com/office/officeart/2018/2/layout/IconVerticalSolidList"/>
    <dgm:cxn modelId="{81E18725-012E-4ADC-AAE1-8694CFDC5C0C}" type="presParOf" srcId="{EA90DEEA-234F-4EE1-9C14-9091BB83A509}" destId="{8840461E-99BB-4395-9601-269A1BB07962}" srcOrd="2" destOrd="0" presId="urn:microsoft.com/office/officeart/2018/2/layout/IconVerticalSolidList"/>
    <dgm:cxn modelId="{B9D03B1E-4C00-407A-ABCC-728EF26E2E74}" type="presParOf" srcId="{8840461E-99BB-4395-9601-269A1BB07962}" destId="{34CBA3C3-40FD-4A3B-9EBF-6BB9A2F52EBE}" srcOrd="0" destOrd="0" presId="urn:microsoft.com/office/officeart/2018/2/layout/IconVerticalSolidList"/>
    <dgm:cxn modelId="{271DF54E-5BF3-422A-AE5D-A7F3402E427C}" type="presParOf" srcId="{8840461E-99BB-4395-9601-269A1BB07962}" destId="{3949BD93-8CEE-40A3-A113-E70A0C12CFAF}" srcOrd="1" destOrd="0" presId="urn:microsoft.com/office/officeart/2018/2/layout/IconVerticalSolidList"/>
    <dgm:cxn modelId="{A39B268A-24EE-4CC5-A62E-EF603EE807E7}" type="presParOf" srcId="{8840461E-99BB-4395-9601-269A1BB07962}" destId="{94CA14FF-9112-4BF1-B866-CCAA4AA60066}" srcOrd="2" destOrd="0" presId="urn:microsoft.com/office/officeart/2018/2/layout/IconVerticalSolidList"/>
    <dgm:cxn modelId="{A42C056A-6B29-483E-8964-D84AE34D4661}" type="presParOf" srcId="{8840461E-99BB-4395-9601-269A1BB07962}" destId="{5A644215-5AE1-47A1-ADF3-9C77B3C1AE3B}" srcOrd="3" destOrd="0" presId="urn:microsoft.com/office/officeart/2018/2/layout/IconVerticalSolidList"/>
    <dgm:cxn modelId="{4B0D3920-4208-4102-8D9A-DB0E2B73F203}" type="presParOf" srcId="{EA90DEEA-234F-4EE1-9C14-9091BB83A509}" destId="{3EA826D6-743E-4A2C-B437-9E69971BFA94}" srcOrd="3" destOrd="0" presId="urn:microsoft.com/office/officeart/2018/2/layout/IconVerticalSolidList"/>
    <dgm:cxn modelId="{32198047-E024-4C61-853A-E977CF38A487}" type="presParOf" srcId="{EA90DEEA-234F-4EE1-9C14-9091BB83A509}" destId="{9B7D0705-0419-4399-A121-A20011F90734}" srcOrd="4" destOrd="0" presId="urn:microsoft.com/office/officeart/2018/2/layout/IconVerticalSolidList"/>
    <dgm:cxn modelId="{5FC6EB5D-8F26-4D42-863E-612EDECEEE18}" type="presParOf" srcId="{9B7D0705-0419-4399-A121-A20011F90734}" destId="{AC541F28-84B0-40AF-8E8A-2D749BDF8567}" srcOrd="0" destOrd="0" presId="urn:microsoft.com/office/officeart/2018/2/layout/IconVerticalSolidList"/>
    <dgm:cxn modelId="{A58E1D1A-D775-44F8-8721-7575CBB61903}" type="presParOf" srcId="{9B7D0705-0419-4399-A121-A20011F90734}" destId="{75759B97-6736-47CA-BFAC-82B5812749BB}" srcOrd="1" destOrd="0" presId="urn:microsoft.com/office/officeart/2018/2/layout/IconVerticalSolidList"/>
    <dgm:cxn modelId="{26586CA8-DE01-4A1F-B0A3-E69B89771492}" type="presParOf" srcId="{9B7D0705-0419-4399-A121-A20011F90734}" destId="{F055CFDD-1126-41A9-8E75-38D1E7B8FE97}" srcOrd="2" destOrd="0" presId="urn:microsoft.com/office/officeart/2018/2/layout/IconVerticalSolidList"/>
    <dgm:cxn modelId="{5830B56B-A125-4459-B6C9-B828C84A63DD}" type="presParOf" srcId="{9B7D0705-0419-4399-A121-A20011F90734}" destId="{05ED7DF3-99FC-4018-962D-7D783513DFBC}" srcOrd="3" destOrd="0" presId="urn:microsoft.com/office/officeart/2018/2/layout/IconVerticalSolidList"/>
    <dgm:cxn modelId="{6787571A-BBC0-466E-8D2D-9D7F6DAD912F}" type="presParOf" srcId="{EA90DEEA-234F-4EE1-9C14-9091BB83A509}" destId="{097D289C-4754-491F-B0F9-B208EEC0D4EE}" srcOrd="5" destOrd="0" presId="urn:microsoft.com/office/officeart/2018/2/layout/IconVerticalSolidList"/>
    <dgm:cxn modelId="{468857EF-042F-4163-944D-9527CF080028}" type="presParOf" srcId="{EA90DEEA-234F-4EE1-9C14-9091BB83A509}" destId="{9B9BD12C-1AB4-4A5A-9AD8-336923EBFBD9}" srcOrd="6" destOrd="0" presId="urn:microsoft.com/office/officeart/2018/2/layout/IconVerticalSolidList"/>
    <dgm:cxn modelId="{F019AFEE-704D-40B0-AFA1-380B623BF906}" type="presParOf" srcId="{9B9BD12C-1AB4-4A5A-9AD8-336923EBFBD9}" destId="{263F5764-4343-435C-8586-EC5D2C2E3CB3}" srcOrd="0" destOrd="0" presId="urn:microsoft.com/office/officeart/2018/2/layout/IconVerticalSolidList"/>
    <dgm:cxn modelId="{B06253D9-0D19-44EB-ABA3-2E4339F5E44C}" type="presParOf" srcId="{9B9BD12C-1AB4-4A5A-9AD8-336923EBFBD9}" destId="{948BB983-AF3E-49F6-B143-DA04E03B5667}" srcOrd="1" destOrd="0" presId="urn:microsoft.com/office/officeart/2018/2/layout/IconVerticalSolidList"/>
    <dgm:cxn modelId="{1D5029C4-AB1E-480F-A49E-55A3BB0874A2}" type="presParOf" srcId="{9B9BD12C-1AB4-4A5A-9AD8-336923EBFBD9}" destId="{68E048F5-61E3-4F2C-BA9D-4C6EDE402FBF}" srcOrd="2" destOrd="0" presId="urn:microsoft.com/office/officeart/2018/2/layout/IconVerticalSolidList"/>
    <dgm:cxn modelId="{C6EA978E-3BE4-44DC-8B82-DC4B98F94048}" type="presParOf" srcId="{9B9BD12C-1AB4-4A5A-9AD8-336923EBFBD9}" destId="{407476D2-5215-429B-A304-1FB551345567}" srcOrd="3" destOrd="0" presId="urn:microsoft.com/office/officeart/2018/2/layout/IconVerticalSolidList"/>
    <dgm:cxn modelId="{F8646CC4-3751-44D1-AE4F-EB0FEDE0AE88}" type="presParOf" srcId="{EA90DEEA-234F-4EE1-9C14-9091BB83A509}" destId="{9FF7A8E0-C65E-4613-A0FD-B09340E3F69B}" srcOrd="7" destOrd="0" presId="urn:microsoft.com/office/officeart/2018/2/layout/IconVerticalSolidList"/>
    <dgm:cxn modelId="{FE525AE8-0742-4C4D-B9EA-FE3F2EC9CA7F}" type="presParOf" srcId="{EA90DEEA-234F-4EE1-9C14-9091BB83A509}" destId="{E0ED2A57-185E-4CFF-A532-8FB828C3CE41}" srcOrd="8" destOrd="0" presId="urn:microsoft.com/office/officeart/2018/2/layout/IconVerticalSolidList"/>
    <dgm:cxn modelId="{60283093-F7E6-4AD1-8081-4E6221407B33}" type="presParOf" srcId="{E0ED2A57-185E-4CFF-A532-8FB828C3CE41}" destId="{01CE6794-A2F6-496A-8EB3-EF3F2948AA13}" srcOrd="0" destOrd="0" presId="urn:microsoft.com/office/officeart/2018/2/layout/IconVerticalSolidList"/>
    <dgm:cxn modelId="{D00B4778-F098-496C-94CE-F40A937D2EFF}" type="presParOf" srcId="{E0ED2A57-185E-4CFF-A532-8FB828C3CE41}" destId="{7B57C6B3-D373-4AED-B661-A66F76E14AA0}" srcOrd="1" destOrd="0" presId="urn:microsoft.com/office/officeart/2018/2/layout/IconVerticalSolidList"/>
    <dgm:cxn modelId="{AADB2804-1C1A-4751-9135-04C67ADA21F7}" type="presParOf" srcId="{E0ED2A57-185E-4CFF-A532-8FB828C3CE41}" destId="{73B73B60-7520-4D7E-AB05-1352E6F094E5}" srcOrd="2" destOrd="0" presId="urn:microsoft.com/office/officeart/2018/2/layout/IconVerticalSolidList"/>
    <dgm:cxn modelId="{BF51A436-994B-4819-86AB-6B4980670E30}" type="presParOf" srcId="{E0ED2A57-185E-4CFF-A532-8FB828C3CE41}" destId="{C755457D-AD5F-4663-821A-63B817F398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8DD58F-D38D-4856-9667-DFC1F595086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0A0C0502-712F-4D25-873B-F5990B59C254}">
      <dgm:prSet/>
      <dgm:spPr/>
      <dgm:t>
        <a:bodyPr/>
        <a:lstStyle/>
        <a:p>
          <a:pPr>
            <a:lnSpc>
              <a:spcPct val="100000"/>
            </a:lnSpc>
          </a:pPr>
          <a:r>
            <a:rPr lang="en-US">
              <a:latin typeface="Aharoni"/>
              <a:cs typeface="Aharoni"/>
            </a:rPr>
            <a:t>Participate in Curriculum Committee (industry-focused)</a:t>
          </a:r>
        </a:p>
      </dgm:t>
    </dgm:pt>
    <dgm:pt modelId="{6FCEE26C-7AD0-4B75-ADC6-170DA80756BF}" type="parTrans" cxnId="{E340B089-4986-47AD-8387-351B9CF8CCB1}">
      <dgm:prSet/>
      <dgm:spPr/>
      <dgm:t>
        <a:bodyPr/>
        <a:lstStyle/>
        <a:p>
          <a:endParaRPr lang="en-US"/>
        </a:p>
      </dgm:t>
    </dgm:pt>
    <dgm:pt modelId="{5C1D2389-CB6B-4D3D-9353-D09611F24DE8}" type="sibTrans" cxnId="{E340B089-4986-47AD-8387-351B9CF8CCB1}">
      <dgm:prSet/>
      <dgm:spPr/>
      <dgm:t>
        <a:bodyPr/>
        <a:lstStyle/>
        <a:p>
          <a:pPr>
            <a:lnSpc>
              <a:spcPct val="100000"/>
            </a:lnSpc>
          </a:pPr>
          <a:endParaRPr lang="en-US"/>
        </a:p>
      </dgm:t>
    </dgm:pt>
    <dgm:pt modelId="{DE377C83-9780-4D8E-9E8C-F015CADFB207}">
      <dgm:prSet/>
      <dgm:spPr/>
      <dgm:t>
        <a:bodyPr/>
        <a:lstStyle/>
        <a:p>
          <a:pPr>
            <a:lnSpc>
              <a:spcPct val="100000"/>
            </a:lnSpc>
          </a:pPr>
          <a:r>
            <a:rPr lang="en-US">
              <a:latin typeface="Aharoni"/>
              <a:cs typeface="Aharoni"/>
            </a:rPr>
            <a:t>Participate in Advisory Committee (strategic) </a:t>
          </a:r>
        </a:p>
      </dgm:t>
    </dgm:pt>
    <dgm:pt modelId="{095550E4-DBEE-4D4B-882E-8BB7D712FF72}" type="parTrans" cxnId="{B54C1D82-1A2C-40FF-8ABE-57F3DC0F41A7}">
      <dgm:prSet/>
      <dgm:spPr/>
      <dgm:t>
        <a:bodyPr/>
        <a:lstStyle/>
        <a:p>
          <a:endParaRPr lang="en-US"/>
        </a:p>
      </dgm:t>
    </dgm:pt>
    <dgm:pt modelId="{60A535C4-E045-4E4D-A60D-579CEA9BF35D}" type="sibTrans" cxnId="{B54C1D82-1A2C-40FF-8ABE-57F3DC0F41A7}">
      <dgm:prSet/>
      <dgm:spPr/>
      <dgm:t>
        <a:bodyPr/>
        <a:lstStyle/>
        <a:p>
          <a:pPr>
            <a:lnSpc>
              <a:spcPct val="100000"/>
            </a:lnSpc>
          </a:pPr>
          <a:endParaRPr lang="en-US"/>
        </a:p>
      </dgm:t>
    </dgm:pt>
    <dgm:pt modelId="{281B7940-AD46-4857-B1D7-4C56D5C3249C}">
      <dgm:prSet/>
      <dgm:spPr/>
      <dgm:t>
        <a:bodyPr/>
        <a:lstStyle/>
        <a:p>
          <a:pPr>
            <a:lnSpc>
              <a:spcPct val="100000"/>
            </a:lnSpc>
          </a:pPr>
          <a:r>
            <a:rPr lang="en-US">
              <a:latin typeface="Aharoni"/>
              <a:cs typeface="Aharoni"/>
            </a:rPr>
            <a:t>Recommend potential subject specialists in industry areas</a:t>
          </a:r>
        </a:p>
      </dgm:t>
    </dgm:pt>
    <dgm:pt modelId="{B4630692-2DF9-435E-B5ED-BD119A4DEAA3}" type="parTrans" cxnId="{4B4BD4E6-D7A4-4534-8A8C-4A0901817FCD}">
      <dgm:prSet/>
      <dgm:spPr/>
      <dgm:t>
        <a:bodyPr/>
        <a:lstStyle/>
        <a:p>
          <a:endParaRPr lang="en-US"/>
        </a:p>
      </dgm:t>
    </dgm:pt>
    <dgm:pt modelId="{9A0B3410-D995-4763-92D5-69E3F25A5EF0}" type="sibTrans" cxnId="{4B4BD4E6-D7A4-4534-8A8C-4A0901817FCD}">
      <dgm:prSet/>
      <dgm:spPr/>
      <dgm:t>
        <a:bodyPr/>
        <a:lstStyle/>
        <a:p>
          <a:pPr>
            <a:lnSpc>
              <a:spcPct val="100000"/>
            </a:lnSpc>
          </a:pPr>
          <a:endParaRPr lang="en-US"/>
        </a:p>
      </dgm:t>
    </dgm:pt>
    <dgm:pt modelId="{98176134-3DA3-4415-A316-1CFEF588908D}">
      <dgm:prSet/>
      <dgm:spPr/>
      <dgm:t>
        <a:bodyPr/>
        <a:lstStyle/>
        <a:p>
          <a:pPr>
            <a:lnSpc>
              <a:spcPct val="100000"/>
            </a:lnSpc>
          </a:pPr>
          <a:r>
            <a:rPr lang="en-US">
              <a:latin typeface="Aharoni"/>
              <a:cs typeface="Aharoni"/>
            </a:rPr>
            <a:t>Apply to write OER textbook or ancillaries in specific industries</a:t>
          </a:r>
        </a:p>
      </dgm:t>
    </dgm:pt>
    <dgm:pt modelId="{FD3C240D-18FE-49AC-ADF5-450E534B42C6}" type="parTrans" cxnId="{9CFC9A6B-4D3E-4B82-95A8-EA123CD16865}">
      <dgm:prSet/>
      <dgm:spPr/>
      <dgm:t>
        <a:bodyPr/>
        <a:lstStyle/>
        <a:p>
          <a:endParaRPr lang="en-US"/>
        </a:p>
      </dgm:t>
    </dgm:pt>
    <dgm:pt modelId="{8A0C027A-83D3-4AB3-BD55-DB0BD1E2BC13}" type="sibTrans" cxnId="{9CFC9A6B-4D3E-4B82-95A8-EA123CD16865}">
      <dgm:prSet/>
      <dgm:spPr/>
      <dgm:t>
        <a:bodyPr/>
        <a:lstStyle/>
        <a:p>
          <a:pPr>
            <a:lnSpc>
              <a:spcPct val="100000"/>
            </a:lnSpc>
          </a:pPr>
          <a:endParaRPr lang="en-US"/>
        </a:p>
      </dgm:t>
    </dgm:pt>
    <dgm:pt modelId="{8BF999F0-FF2F-4BCB-8B74-F3A973C0C3CC}">
      <dgm:prSet/>
      <dgm:spPr/>
      <dgm:t>
        <a:bodyPr/>
        <a:lstStyle/>
        <a:p>
          <a:pPr>
            <a:lnSpc>
              <a:spcPct val="100000"/>
            </a:lnSpc>
          </a:pPr>
          <a:r>
            <a:rPr lang="en-US">
              <a:latin typeface="Aharoni"/>
              <a:cs typeface="Aharoni"/>
            </a:rPr>
            <a:t>Include already existing OER in </a:t>
          </a:r>
          <a:r>
            <a:rPr lang="en-US" err="1">
              <a:latin typeface="Aharoni"/>
              <a:cs typeface="Aharoni"/>
            </a:rPr>
            <a:t>OpenNJ</a:t>
          </a:r>
          <a:r>
            <a:rPr lang="en-US">
              <a:latin typeface="Aharoni"/>
              <a:cs typeface="Aharoni"/>
            </a:rPr>
            <a:t> statewide repository</a:t>
          </a:r>
        </a:p>
      </dgm:t>
    </dgm:pt>
    <dgm:pt modelId="{BE413E63-B166-4F13-9370-DD6BC2291132}" type="parTrans" cxnId="{A1A74F88-33EF-476B-A5EE-28B0AAA126B9}">
      <dgm:prSet/>
      <dgm:spPr/>
      <dgm:t>
        <a:bodyPr/>
        <a:lstStyle/>
        <a:p>
          <a:endParaRPr lang="en-US"/>
        </a:p>
      </dgm:t>
    </dgm:pt>
    <dgm:pt modelId="{C2B12720-A1E8-4566-996F-3E9E95977227}" type="sibTrans" cxnId="{A1A74F88-33EF-476B-A5EE-28B0AAA126B9}">
      <dgm:prSet/>
      <dgm:spPr/>
      <dgm:t>
        <a:bodyPr/>
        <a:lstStyle/>
        <a:p>
          <a:pPr>
            <a:lnSpc>
              <a:spcPct val="100000"/>
            </a:lnSpc>
          </a:pPr>
          <a:endParaRPr lang="en-US"/>
        </a:p>
      </dgm:t>
    </dgm:pt>
    <dgm:pt modelId="{E25BDF2D-83EF-428F-ABF2-757D7E77D8F5}">
      <dgm:prSet/>
      <dgm:spPr/>
      <dgm:t>
        <a:bodyPr/>
        <a:lstStyle/>
        <a:p>
          <a:pPr>
            <a:lnSpc>
              <a:spcPct val="100000"/>
            </a:lnSpc>
          </a:pPr>
          <a:r>
            <a:rPr lang="en-US">
              <a:latin typeface="Aharoni"/>
              <a:cs typeface="Aharoni"/>
            </a:rPr>
            <a:t>Participate in project evaluation and usability testing of </a:t>
          </a:r>
          <a:r>
            <a:rPr lang="en-US" err="1">
              <a:latin typeface="Aharoni"/>
              <a:cs typeface="Aharoni"/>
            </a:rPr>
            <a:t>OpenPublishing</a:t>
          </a:r>
          <a:r>
            <a:rPr lang="en-US">
              <a:latin typeface="Aharoni"/>
              <a:cs typeface="Aharoni"/>
            </a:rPr>
            <a:t> tools</a:t>
          </a:r>
        </a:p>
      </dgm:t>
    </dgm:pt>
    <dgm:pt modelId="{47DEA543-FDD4-4F04-AD64-63BB6B3AB271}" type="parTrans" cxnId="{98154E0E-EB74-4E32-AB7C-81D9D6E72450}">
      <dgm:prSet/>
      <dgm:spPr/>
      <dgm:t>
        <a:bodyPr/>
        <a:lstStyle/>
        <a:p>
          <a:endParaRPr lang="en-US"/>
        </a:p>
      </dgm:t>
    </dgm:pt>
    <dgm:pt modelId="{8558144C-92F3-4A05-9B0D-F8404B61E9AA}" type="sibTrans" cxnId="{98154E0E-EB74-4E32-AB7C-81D9D6E72450}">
      <dgm:prSet/>
      <dgm:spPr/>
      <dgm:t>
        <a:bodyPr/>
        <a:lstStyle/>
        <a:p>
          <a:pPr>
            <a:lnSpc>
              <a:spcPct val="100000"/>
            </a:lnSpc>
          </a:pPr>
          <a:endParaRPr lang="en-US"/>
        </a:p>
      </dgm:t>
    </dgm:pt>
    <dgm:pt modelId="{8706A5C3-42CD-46C6-83A1-F6AC5BD6419C}">
      <dgm:prSet/>
      <dgm:spPr/>
      <dgm:t>
        <a:bodyPr/>
        <a:lstStyle/>
        <a:p>
          <a:pPr>
            <a:lnSpc>
              <a:spcPct val="100000"/>
            </a:lnSpc>
          </a:pPr>
          <a:r>
            <a:rPr lang="en-US">
              <a:latin typeface="Aharoni"/>
              <a:cs typeface="Aharoni"/>
            </a:rPr>
            <a:t>Attend OER workshops and other professional development opportunities</a:t>
          </a:r>
        </a:p>
      </dgm:t>
    </dgm:pt>
    <dgm:pt modelId="{2D73E14D-F0AD-4238-8440-520722BE2771}" type="parTrans" cxnId="{3D3F4D63-7204-47C7-9AD1-D2F2312D6701}">
      <dgm:prSet/>
      <dgm:spPr/>
      <dgm:t>
        <a:bodyPr/>
        <a:lstStyle/>
        <a:p>
          <a:endParaRPr lang="en-US"/>
        </a:p>
      </dgm:t>
    </dgm:pt>
    <dgm:pt modelId="{3A210B50-EC95-4D14-9C9C-1199C5E2064D}" type="sibTrans" cxnId="{3D3F4D63-7204-47C7-9AD1-D2F2312D6701}">
      <dgm:prSet/>
      <dgm:spPr/>
      <dgm:t>
        <a:bodyPr/>
        <a:lstStyle/>
        <a:p>
          <a:pPr>
            <a:lnSpc>
              <a:spcPct val="100000"/>
            </a:lnSpc>
          </a:pPr>
          <a:endParaRPr lang="en-US"/>
        </a:p>
      </dgm:t>
    </dgm:pt>
    <dgm:pt modelId="{49482B78-545F-4C1A-BA0D-D83131C018FE}">
      <dgm:prSet/>
      <dgm:spPr/>
      <dgm:t>
        <a:bodyPr/>
        <a:lstStyle/>
        <a:p>
          <a:pPr>
            <a:lnSpc>
              <a:spcPct val="100000"/>
            </a:lnSpc>
          </a:pPr>
          <a:r>
            <a:rPr lang="en-US">
              <a:latin typeface="Aharoni"/>
              <a:cs typeface="Aharoni"/>
            </a:rPr>
            <a:t>Disseminate information about OTC project opportunities</a:t>
          </a:r>
        </a:p>
      </dgm:t>
    </dgm:pt>
    <dgm:pt modelId="{61F69F9A-7611-4BF8-A329-1E1C1D9FECE2}" type="parTrans" cxnId="{5C8566A7-7466-4B27-ABA1-940D4EF3A605}">
      <dgm:prSet/>
      <dgm:spPr/>
      <dgm:t>
        <a:bodyPr/>
        <a:lstStyle/>
        <a:p>
          <a:endParaRPr lang="en-US"/>
        </a:p>
      </dgm:t>
    </dgm:pt>
    <dgm:pt modelId="{68BB7B70-9589-49B7-B04C-0F7B7867FC78}" type="sibTrans" cxnId="{5C8566A7-7466-4B27-ABA1-940D4EF3A605}">
      <dgm:prSet/>
      <dgm:spPr/>
      <dgm:t>
        <a:bodyPr/>
        <a:lstStyle/>
        <a:p>
          <a:pPr>
            <a:lnSpc>
              <a:spcPct val="100000"/>
            </a:lnSpc>
          </a:pPr>
          <a:endParaRPr lang="en-US"/>
        </a:p>
      </dgm:t>
    </dgm:pt>
    <dgm:pt modelId="{D562AE80-A60B-4033-96FF-0C6C5D857A2C}">
      <dgm:prSet phldr="0"/>
      <dgm:spPr/>
      <dgm:t>
        <a:bodyPr/>
        <a:lstStyle/>
        <a:p>
          <a:pPr rtl="0">
            <a:lnSpc>
              <a:spcPct val="100000"/>
            </a:lnSpc>
          </a:pPr>
          <a:r>
            <a:rPr lang="en-US">
              <a:latin typeface="Aharoni"/>
              <a:cs typeface="Aharoni"/>
            </a:rPr>
            <a:t>Adopt or adapt OER</a:t>
          </a:r>
        </a:p>
      </dgm:t>
    </dgm:pt>
    <dgm:pt modelId="{73ECBF5D-806A-4D27-AFA1-E4D2D713F0B9}" type="parTrans" cxnId="{50C7FB5A-96FC-4F88-B9FC-3F4280F3DF61}">
      <dgm:prSet/>
      <dgm:spPr/>
      <dgm:t>
        <a:bodyPr/>
        <a:lstStyle/>
        <a:p>
          <a:endParaRPr lang="en-US"/>
        </a:p>
      </dgm:t>
    </dgm:pt>
    <dgm:pt modelId="{7795BAD5-0E52-410A-A14C-F3B9DF33978C}" type="sibTrans" cxnId="{50C7FB5A-96FC-4F88-B9FC-3F4280F3DF61}">
      <dgm:prSet/>
      <dgm:spPr/>
      <dgm:t>
        <a:bodyPr/>
        <a:lstStyle/>
        <a:p>
          <a:endParaRPr lang="en-US"/>
        </a:p>
      </dgm:t>
    </dgm:pt>
    <dgm:pt modelId="{6A6C2686-A45B-453F-9A0E-74D03D12CE54}" type="pres">
      <dgm:prSet presAssocID="{4F8DD58F-D38D-4856-9667-DFC1F5950865}" presName="root" presStyleCnt="0">
        <dgm:presLayoutVars>
          <dgm:dir/>
          <dgm:resizeHandles val="exact"/>
        </dgm:presLayoutVars>
      </dgm:prSet>
      <dgm:spPr/>
    </dgm:pt>
    <dgm:pt modelId="{17A53CF1-10CD-45C2-9C83-C081BC4E764A}" type="pres">
      <dgm:prSet presAssocID="{4F8DD58F-D38D-4856-9667-DFC1F5950865}" presName="container" presStyleCnt="0">
        <dgm:presLayoutVars>
          <dgm:dir/>
          <dgm:resizeHandles val="exact"/>
        </dgm:presLayoutVars>
      </dgm:prSet>
      <dgm:spPr/>
    </dgm:pt>
    <dgm:pt modelId="{CD15E849-7D94-469F-BDE6-0EAA3A6BFBAF}" type="pres">
      <dgm:prSet presAssocID="{0A0C0502-712F-4D25-873B-F5990B59C254}" presName="compNode" presStyleCnt="0"/>
      <dgm:spPr/>
    </dgm:pt>
    <dgm:pt modelId="{6EADC16B-16FE-4D5A-8203-8FE66A650E4B}" type="pres">
      <dgm:prSet presAssocID="{0A0C0502-712F-4D25-873B-F5990B59C254}" presName="iconBgRect" presStyleLbl="bgShp" presStyleIdx="0" presStyleCnt="9"/>
      <dgm:spPr/>
    </dgm:pt>
    <dgm:pt modelId="{2FF46E92-E09D-4917-B84D-6CD7AD226689}" type="pres">
      <dgm:prSet presAssocID="{0A0C0502-712F-4D25-873B-F5990B59C254}" presName="iconRect" presStyleLbl="node1" presStyleIdx="0" presStyleCnt="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eting"/>
        </a:ext>
      </dgm:extLst>
    </dgm:pt>
    <dgm:pt modelId="{2F43DC5C-77E9-46C1-9E70-DD2447A9BD62}" type="pres">
      <dgm:prSet presAssocID="{0A0C0502-712F-4D25-873B-F5990B59C254}" presName="spaceRect" presStyleCnt="0"/>
      <dgm:spPr/>
    </dgm:pt>
    <dgm:pt modelId="{B79634A0-59EC-4FEC-9540-6ECB369FBCF2}" type="pres">
      <dgm:prSet presAssocID="{0A0C0502-712F-4D25-873B-F5990B59C254}" presName="textRect" presStyleLbl="revTx" presStyleIdx="0" presStyleCnt="9">
        <dgm:presLayoutVars>
          <dgm:chMax val="1"/>
          <dgm:chPref val="1"/>
        </dgm:presLayoutVars>
      </dgm:prSet>
      <dgm:spPr/>
    </dgm:pt>
    <dgm:pt modelId="{2DAED951-3131-4889-A526-10CFC8B10016}" type="pres">
      <dgm:prSet presAssocID="{5C1D2389-CB6B-4D3D-9353-D09611F24DE8}" presName="sibTrans" presStyleLbl="sibTrans2D1" presStyleIdx="0" presStyleCnt="0"/>
      <dgm:spPr/>
    </dgm:pt>
    <dgm:pt modelId="{EFC5AF9B-70C2-4944-B73C-FA40F44DD625}" type="pres">
      <dgm:prSet presAssocID="{DE377C83-9780-4D8E-9E8C-F015CADFB207}" presName="compNode" presStyleCnt="0"/>
      <dgm:spPr/>
    </dgm:pt>
    <dgm:pt modelId="{452B1052-2F98-40D6-AAC6-2C52445C9B78}" type="pres">
      <dgm:prSet presAssocID="{DE377C83-9780-4D8E-9E8C-F015CADFB207}" presName="iconBgRect" presStyleLbl="bgShp" presStyleIdx="1" presStyleCnt="9"/>
      <dgm:spPr/>
    </dgm:pt>
    <dgm:pt modelId="{012124FE-7DC1-4EAD-A0F9-C3AAC94F8A6C}" type="pres">
      <dgm:prSet presAssocID="{DE377C83-9780-4D8E-9E8C-F015CADFB207}" presName="iconRect" presStyleLbl="node1" presStyleIdx="1" presStyleCnt="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ard Room"/>
        </a:ext>
      </dgm:extLst>
    </dgm:pt>
    <dgm:pt modelId="{B83C05E4-3752-4481-8253-457440FAC46B}" type="pres">
      <dgm:prSet presAssocID="{DE377C83-9780-4D8E-9E8C-F015CADFB207}" presName="spaceRect" presStyleCnt="0"/>
      <dgm:spPr/>
    </dgm:pt>
    <dgm:pt modelId="{1C560D89-9C08-4EB1-85E2-915E84EB08FB}" type="pres">
      <dgm:prSet presAssocID="{DE377C83-9780-4D8E-9E8C-F015CADFB207}" presName="textRect" presStyleLbl="revTx" presStyleIdx="1" presStyleCnt="9">
        <dgm:presLayoutVars>
          <dgm:chMax val="1"/>
          <dgm:chPref val="1"/>
        </dgm:presLayoutVars>
      </dgm:prSet>
      <dgm:spPr/>
    </dgm:pt>
    <dgm:pt modelId="{B65F67E8-20E2-4DDC-A4D5-075898416332}" type="pres">
      <dgm:prSet presAssocID="{60A535C4-E045-4E4D-A60D-579CEA9BF35D}" presName="sibTrans" presStyleLbl="sibTrans2D1" presStyleIdx="0" presStyleCnt="0"/>
      <dgm:spPr/>
    </dgm:pt>
    <dgm:pt modelId="{6F38007D-14E5-4733-90AB-D24B74849BDF}" type="pres">
      <dgm:prSet presAssocID="{281B7940-AD46-4857-B1D7-4C56D5C3249C}" presName="compNode" presStyleCnt="0"/>
      <dgm:spPr/>
    </dgm:pt>
    <dgm:pt modelId="{EC55EB15-21BF-4388-8F50-D249A249A055}" type="pres">
      <dgm:prSet presAssocID="{281B7940-AD46-4857-B1D7-4C56D5C3249C}" presName="iconBgRect" presStyleLbl="bgShp" presStyleIdx="2" presStyleCnt="9"/>
      <dgm:spPr/>
    </dgm:pt>
    <dgm:pt modelId="{6FE1542C-CDFC-4DF1-A2B0-4A0EED707CBA}" type="pres">
      <dgm:prSet presAssocID="{281B7940-AD46-4857-B1D7-4C56D5C3249C}" presName="iconRect" presStyleLbl="node1" presStyleIdx="2" presStyleCnt="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884D9355-D160-4546-A665-11055B0D82AD}" type="pres">
      <dgm:prSet presAssocID="{281B7940-AD46-4857-B1D7-4C56D5C3249C}" presName="spaceRect" presStyleCnt="0"/>
      <dgm:spPr/>
    </dgm:pt>
    <dgm:pt modelId="{78010561-F43D-47BB-923F-6C6F5EFB0DED}" type="pres">
      <dgm:prSet presAssocID="{281B7940-AD46-4857-B1D7-4C56D5C3249C}" presName="textRect" presStyleLbl="revTx" presStyleIdx="2" presStyleCnt="9">
        <dgm:presLayoutVars>
          <dgm:chMax val="1"/>
          <dgm:chPref val="1"/>
        </dgm:presLayoutVars>
      </dgm:prSet>
      <dgm:spPr/>
    </dgm:pt>
    <dgm:pt modelId="{66038A0A-ABA0-4DB9-898A-49B0663B256A}" type="pres">
      <dgm:prSet presAssocID="{9A0B3410-D995-4763-92D5-69E3F25A5EF0}" presName="sibTrans" presStyleLbl="sibTrans2D1" presStyleIdx="0" presStyleCnt="0"/>
      <dgm:spPr/>
    </dgm:pt>
    <dgm:pt modelId="{436485C3-1065-45F9-BECC-7CCADF69DBEF}" type="pres">
      <dgm:prSet presAssocID="{98176134-3DA3-4415-A316-1CFEF588908D}" presName="compNode" presStyleCnt="0"/>
      <dgm:spPr/>
    </dgm:pt>
    <dgm:pt modelId="{7E0BF49C-0FEE-41A5-B320-8828F8805B0C}" type="pres">
      <dgm:prSet presAssocID="{98176134-3DA3-4415-A316-1CFEF588908D}" presName="iconBgRect" presStyleLbl="bgShp" presStyleIdx="3" presStyleCnt="9"/>
      <dgm:spPr/>
    </dgm:pt>
    <dgm:pt modelId="{EA35BAF7-D588-476D-B19F-857F0E886AF3}" type="pres">
      <dgm:prSet presAssocID="{98176134-3DA3-4415-A316-1CFEF588908D}" presName="iconRect" presStyleLbl="node1" presStyleIdx="3" presStyleCnt="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encil"/>
        </a:ext>
      </dgm:extLst>
    </dgm:pt>
    <dgm:pt modelId="{3B1895FB-ACD0-4350-B666-ED87878657F8}" type="pres">
      <dgm:prSet presAssocID="{98176134-3DA3-4415-A316-1CFEF588908D}" presName="spaceRect" presStyleCnt="0"/>
      <dgm:spPr/>
    </dgm:pt>
    <dgm:pt modelId="{DADFFCB9-CB5F-4C7E-AD14-13E66338F3CF}" type="pres">
      <dgm:prSet presAssocID="{98176134-3DA3-4415-A316-1CFEF588908D}" presName="textRect" presStyleLbl="revTx" presStyleIdx="3" presStyleCnt="9">
        <dgm:presLayoutVars>
          <dgm:chMax val="1"/>
          <dgm:chPref val="1"/>
        </dgm:presLayoutVars>
      </dgm:prSet>
      <dgm:spPr/>
    </dgm:pt>
    <dgm:pt modelId="{25BBA5E4-EC0D-4717-AE5E-6A882BE9B8B2}" type="pres">
      <dgm:prSet presAssocID="{8A0C027A-83D3-4AB3-BD55-DB0BD1E2BC13}" presName="sibTrans" presStyleLbl="sibTrans2D1" presStyleIdx="0" presStyleCnt="0"/>
      <dgm:spPr/>
    </dgm:pt>
    <dgm:pt modelId="{6236CB68-21B7-40B8-BBED-320AE3C6427A}" type="pres">
      <dgm:prSet presAssocID="{8BF999F0-FF2F-4BCB-8B74-F3A973C0C3CC}" presName="compNode" presStyleCnt="0"/>
      <dgm:spPr/>
    </dgm:pt>
    <dgm:pt modelId="{29A815EC-C2E1-4BF1-8972-569C50A7DBDE}" type="pres">
      <dgm:prSet presAssocID="{8BF999F0-FF2F-4BCB-8B74-F3A973C0C3CC}" presName="iconBgRect" presStyleLbl="bgShp" presStyleIdx="4" presStyleCnt="9"/>
      <dgm:spPr/>
    </dgm:pt>
    <dgm:pt modelId="{9744D442-6E46-4D6B-BE07-EB1454A2791B}" type="pres">
      <dgm:prSet presAssocID="{8BF999F0-FF2F-4BCB-8B74-F3A973C0C3CC}" presName="iconRect" presStyleLbl="node1" presStyleIdx="4" presStyleCnt="9"/>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ser"/>
        </a:ext>
      </dgm:extLst>
    </dgm:pt>
    <dgm:pt modelId="{905A1555-A41C-4D44-B101-737547A956EE}" type="pres">
      <dgm:prSet presAssocID="{8BF999F0-FF2F-4BCB-8B74-F3A973C0C3CC}" presName="spaceRect" presStyleCnt="0"/>
      <dgm:spPr/>
    </dgm:pt>
    <dgm:pt modelId="{FBAC43F8-30AF-4FF6-AC61-025500BEACCC}" type="pres">
      <dgm:prSet presAssocID="{8BF999F0-FF2F-4BCB-8B74-F3A973C0C3CC}" presName="textRect" presStyleLbl="revTx" presStyleIdx="4" presStyleCnt="9">
        <dgm:presLayoutVars>
          <dgm:chMax val="1"/>
          <dgm:chPref val="1"/>
        </dgm:presLayoutVars>
      </dgm:prSet>
      <dgm:spPr/>
    </dgm:pt>
    <dgm:pt modelId="{6E011E0E-14AC-4BB4-8254-D3128A0E66D8}" type="pres">
      <dgm:prSet presAssocID="{C2B12720-A1E8-4566-996F-3E9E95977227}" presName="sibTrans" presStyleLbl="sibTrans2D1" presStyleIdx="0" presStyleCnt="0"/>
      <dgm:spPr/>
    </dgm:pt>
    <dgm:pt modelId="{60753DFF-8985-40BA-8769-63DD2E82F37A}" type="pres">
      <dgm:prSet presAssocID="{E25BDF2D-83EF-428F-ABF2-757D7E77D8F5}" presName="compNode" presStyleCnt="0"/>
      <dgm:spPr/>
    </dgm:pt>
    <dgm:pt modelId="{107ABE5B-83CE-4149-8EAE-32E7681226EA}" type="pres">
      <dgm:prSet presAssocID="{E25BDF2D-83EF-428F-ABF2-757D7E77D8F5}" presName="iconBgRect" presStyleLbl="bgShp" presStyleIdx="5" presStyleCnt="9"/>
      <dgm:spPr/>
    </dgm:pt>
    <dgm:pt modelId="{15DBF1E2-A9C3-407A-9893-A94806456F67}" type="pres">
      <dgm:prSet presAssocID="{E25BDF2D-83EF-428F-ABF2-757D7E77D8F5}" presName="iconRect" presStyleLbl="node1" presStyleIdx="5" presStyleCnt="9"/>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heckmark"/>
        </a:ext>
      </dgm:extLst>
    </dgm:pt>
    <dgm:pt modelId="{52E4A8D7-68C0-4B0E-B4FD-D4204EC2B503}" type="pres">
      <dgm:prSet presAssocID="{E25BDF2D-83EF-428F-ABF2-757D7E77D8F5}" presName="spaceRect" presStyleCnt="0"/>
      <dgm:spPr/>
    </dgm:pt>
    <dgm:pt modelId="{F1E895BC-B302-409B-A423-1C875D64707F}" type="pres">
      <dgm:prSet presAssocID="{E25BDF2D-83EF-428F-ABF2-757D7E77D8F5}" presName="textRect" presStyleLbl="revTx" presStyleIdx="5" presStyleCnt="9">
        <dgm:presLayoutVars>
          <dgm:chMax val="1"/>
          <dgm:chPref val="1"/>
        </dgm:presLayoutVars>
      </dgm:prSet>
      <dgm:spPr/>
    </dgm:pt>
    <dgm:pt modelId="{B0EF6E4E-F621-42A0-B7EB-E7884EA91283}" type="pres">
      <dgm:prSet presAssocID="{8558144C-92F3-4A05-9B0D-F8404B61E9AA}" presName="sibTrans" presStyleLbl="sibTrans2D1" presStyleIdx="0" presStyleCnt="0"/>
      <dgm:spPr/>
    </dgm:pt>
    <dgm:pt modelId="{C0248985-FA63-4049-B3D3-F68C9C95A841}" type="pres">
      <dgm:prSet presAssocID="{8706A5C3-42CD-46C6-83A1-F6AC5BD6419C}" presName="compNode" presStyleCnt="0"/>
      <dgm:spPr/>
    </dgm:pt>
    <dgm:pt modelId="{FB5DD830-4987-4DE2-9293-A2051DEBA2F4}" type="pres">
      <dgm:prSet presAssocID="{8706A5C3-42CD-46C6-83A1-F6AC5BD6419C}" presName="iconBgRect" presStyleLbl="bgShp" presStyleIdx="6" presStyleCnt="9"/>
      <dgm:spPr/>
    </dgm:pt>
    <dgm:pt modelId="{E575B2C7-51F6-4023-8E41-69EB366D90F2}" type="pres">
      <dgm:prSet presAssocID="{8706A5C3-42CD-46C6-83A1-F6AC5BD6419C}" presName="iconRect" presStyleLbl="node1" presStyleIdx="6" presStyleCnt="9"/>
      <dgm:spPr>
        <a:blipFill>
          <a:blip xmlns:r="http://schemas.openxmlformats.org/officeDocument/2006/relationships" r:embed="rId13">
            <a:extLs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lassroom with solid fill"/>
        </a:ext>
      </dgm:extLst>
    </dgm:pt>
    <dgm:pt modelId="{E20DA34F-E755-4A21-BD10-5CF797044DFA}" type="pres">
      <dgm:prSet presAssocID="{8706A5C3-42CD-46C6-83A1-F6AC5BD6419C}" presName="spaceRect" presStyleCnt="0"/>
      <dgm:spPr/>
    </dgm:pt>
    <dgm:pt modelId="{815C4821-52CF-4209-A2B4-8ADF1F6A363B}" type="pres">
      <dgm:prSet presAssocID="{8706A5C3-42CD-46C6-83A1-F6AC5BD6419C}" presName="textRect" presStyleLbl="revTx" presStyleIdx="6" presStyleCnt="9">
        <dgm:presLayoutVars>
          <dgm:chMax val="1"/>
          <dgm:chPref val="1"/>
        </dgm:presLayoutVars>
      </dgm:prSet>
      <dgm:spPr/>
    </dgm:pt>
    <dgm:pt modelId="{52B06228-C37F-4CD3-9A93-CEF742116190}" type="pres">
      <dgm:prSet presAssocID="{3A210B50-EC95-4D14-9C9C-1199C5E2064D}" presName="sibTrans" presStyleLbl="sibTrans2D1" presStyleIdx="0" presStyleCnt="0"/>
      <dgm:spPr/>
    </dgm:pt>
    <dgm:pt modelId="{3C6B81F7-1EB8-4D87-961A-D06162051D66}" type="pres">
      <dgm:prSet presAssocID="{49482B78-545F-4C1A-BA0D-D83131C018FE}" presName="compNode" presStyleCnt="0"/>
      <dgm:spPr/>
    </dgm:pt>
    <dgm:pt modelId="{B58DD033-7929-4F2E-8FA2-3FAB84832C01}" type="pres">
      <dgm:prSet presAssocID="{49482B78-545F-4C1A-BA0D-D83131C018FE}" presName="iconBgRect" presStyleLbl="bgShp" presStyleIdx="7" presStyleCnt="9"/>
      <dgm:spPr/>
    </dgm:pt>
    <dgm:pt modelId="{21EFFCDF-8F10-4088-9390-BDEF146268C6}" type="pres">
      <dgm:prSet presAssocID="{49482B78-545F-4C1A-BA0D-D83131C018FE}" presName="iconRect" presStyleLbl="node1" presStyleIdx="7" presStyleCnt="9"/>
      <dgm:spPr>
        <a:blipFill>
          <a:blip xmlns:r="http://schemas.openxmlformats.org/officeDocument/2006/relationships" r:embed="rId15">
            <a:extLs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Network outline"/>
        </a:ext>
      </dgm:extLst>
    </dgm:pt>
    <dgm:pt modelId="{F38AB41C-5EE6-488C-83FC-D463034C705D}" type="pres">
      <dgm:prSet presAssocID="{49482B78-545F-4C1A-BA0D-D83131C018FE}" presName="spaceRect" presStyleCnt="0"/>
      <dgm:spPr/>
    </dgm:pt>
    <dgm:pt modelId="{1486F25B-EA3C-4FC8-9312-F32B5687E898}" type="pres">
      <dgm:prSet presAssocID="{49482B78-545F-4C1A-BA0D-D83131C018FE}" presName="textRect" presStyleLbl="revTx" presStyleIdx="7" presStyleCnt="9">
        <dgm:presLayoutVars>
          <dgm:chMax val="1"/>
          <dgm:chPref val="1"/>
        </dgm:presLayoutVars>
      </dgm:prSet>
      <dgm:spPr/>
    </dgm:pt>
    <dgm:pt modelId="{A191B2ED-10E0-46B7-8A63-F961DB055581}" type="pres">
      <dgm:prSet presAssocID="{68BB7B70-9589-49B7-B04C-0F7B7867FC78}" presName="sibTrans" presStyleLbl="sibTrans2D1" presStyleIdx="0" presStyleCnt="0"/>
      <dgm:spPr/>
    </dgm:pt>
    <dgm:pt modelId="{99D02BDB-A4D1-49DE-8344-360148DF2EB9}" type="pres">
      <dgm:prSet presAssocID="{D562AE80-A60B-4033-96FF-0C6C5D857A2C}" presName="compNode" presStyleCnt="0"/>
      <dgm:spPr/>
    </dgm:pt>
    <dgm:pt modelId="{3299C29F-AE0F-4FB6-B204-12051DDB5DBF}" type="pres">
      <dgm:prSet presAssocID="{D562AE80-A60B-4033-96FF-0C6C5D857A2C}" presName="iconBgRect" presStyleLbl="bgShp" presStyleIdx="8" presStyleCnt="9"/>
      <dgm:spPr/>
    </dgm:pt>
    <dgm:pt modelId="{8B80A63F-0768-4CE8-924D-AC83E182E15B}" type="pres">
      <dgm:prSet presAssocID="{D562AE80-A60B-4033-96FF-0C6C5D857A2C}" presName="iconRect" presStyleLbl="node1" presStyleIdx="8" presStyleCnt="9"/>
      <dgm:spPr/>
    </dgm:pt>
    <dgm:pt modelId="{F4F14F9D-B8E6-4D7B-B0ED-B09EB5FCF9E6}" type="pres">
      <dgm:prSet presAssocID="{D562AE80-A60B-4033-96FF-0C6C5D857A2C}" presName="spaceRect" presStyleCnt="0"/>
      <dgm:spPr/>
    </dgm:pt>
    <dgm:pt modelId="{D35BDDA0-45A4-4CC8-94C6-BD2757E02BBF}" type="pres">
      <dgm:prSet presAssocID="{D562AE80-A60B-4033-96FF-0C6C5D857A2C}" presName="textRect" presStyleLbl="revTx" presStyleIdx="8" presStyleCnt="9">
        <dgm:presLayoutVars>
          <dgm:chMax val="1"/>
          <dgm:chPref val="1"/>
        </dgm:presLayoutVars>
      </dgm:prSet>
      <dgm:spPr/>
    </dgm:pt>
  </dgm:ptLst>
  <dgm:cxnLst>
    <dgm:cxn modelId="{828D2205-D426-4A33-92CB-AA8502A78F00}" type="presOf" srcId="{4F8DD58F-D38D-4856-9667-DFC1F5950865}" destId="{6A6C2686-A45B-453F-9A0E-74D03D12CE54}" srcOrd="0" destOrd="0" presId="urn:microsoft.com/office/officeart/2018/2/layout/IconCircleList"/>
    <dgm:cxn modelId="{F6BDCC08-D733-4D30-88AA-530887D17DD8}" type="presOf" srcId="{8706A5C3-42CD-46C6-83A1-F6AC5BD6419C}" destId="{815C4821-52CF-4209-A2B4-8ADF1F6A363B}" srcOrd="0" destOrd="0" presId="urn:microsoft.com/office/officeart/2018/2/layout/IconCircleList"/>
    <dgm:cxn modelId="{98154E0E-EB74-4E32-AB7C-81D9D6E72450}" srcId="{4F8DD58F-D38D-4856-9667-DFC1F5950865}" destId="{E25BDF2D-83EF-428F-ABF2-757D7E77D8F5}" srcOrd="5" destOrd="0" parTransId="{47DEA543-FDD4-4F04-AD64-63BB6B3AB271}" sibTransId="{8558144C-92F3-4A05-9B0D-F8404B61E9AA}"/>
    <dgm:cxn modelId="{1175701A-EB78-4156-B249-013106EF3B04}" type="presOf" srcId="{8558144C-92F3-4A05-9B0D-F8404B61E9AA}" destId="{B0EF6E4E-F621-42A0-B7EB-E7884EA91283}" srcOrd="0" destOrd="0" presId="urn:microsoft.com/office/officeart/2018/2/layout/IconCircleList"/>
    <dgm:cxn modelId="{CCEAB238-3333-4C7E-8B58-F23085C9E282}" type="presOf" srcId="{49482B78-545F-4C1A-BA0D-D83131C018FE}" destId="{1486F25B-EA3C-4FC8-9312-F32B5687E898}" srcOrd="0" destOrd="0" presId="urn:microsoft.com/office/officeart/2018/2/layout/IconCircleList"/>
    <dgm:cxn modelId="{D0C1235E-4613-4E66-8B9D-C2C4675FAEF6}" type="presOf" srcId="{3A210B50-EC95-4D14-9C9C-1199C5E2064D}" destId="{52B06228-C37F-4CD3-9A93-CEF742116190}" srcOrd="0" destOrd="0" presId="urn:microsoft.com/office/officeart/2018/2/layout/IconCircleList"/>
    <dgm:cxn modelId="{E6C29A5F-DB12-4749-8867-78F706974EC1}" type="presOf" srcId="{D562AE80-A60B-4033-96FF-0C6C5D857A2C}" destId="{D35BDDA0-45A4-4CC8-94C6-BD2757E02BBF}" srcOrd="0" destOrd="0" presId="urn:microsoft.com/office/officeart/2018/2/layout/IconCircleList"/>
    <dgm:cxn modelId="{3D3F4D63-7204-47C7-9AD1-D2F2312D6701}" srcId="{4F8DD58F-D38D-4856-9667-DFC1F5950865}" destId="{8706A5C3-42CD-46C6-83A1-F6AC5BD6419C}" srcOrd="6" destOrd="0" parTransId="{2D73E14D-F0AD-4238-8440-520722BE2771}" sibTransId="{3A210B50-EC95-4D14-9C9C-1199C5E2064D}"/>
    <dgm:cxn modelId="{9CFC9A6B-4D3E-4B82-95A8-EA123CD16865}" srcId="{4F8DD58F-D38D-4856-9667-DFC1F5950865}" destId="{98176134-3DA3-4415-A316-1CFEF588908D}" srcOrd="3" destOrd="0" parTransId="{FD3C240D-18FE-49AC-ADF5-450E534B42C6}" sibTransId="{8A0C027A-83D3-4AB3-BD55-DB0BD1E2BC13}"/>
    <dgm:cxn modelId="{17C7E370-4F9A-4E02-9B31-82A9FD3D588A}" type="presOf" srcId="{E25BDF2D-83EF-428F-ABF2-757D7E77D8F5}" destId="{F1E895BC-B302-409B-A423-1C875D64707F}" srcOrd="0" destOrd="0" presId="urn:microsoft.com/office/officeart/2018/2/layout/IconCircleList"/>
    <dgm:cxn modelId="{50C7FB5A-96FC-4F88-B9FC-3F4280F3DF61}" srcId="{4F8DD58F-D38D-4856-9667-DFC1F5950865}" destId="{D562AE80-A60B-4033-96FF-0C6C5D857A2C}" srcOrd="8" destOrd="0" parTransId="{73ECBF5D-806A-4D27-AFA1-E4D2D713F0B9}" sibTransId="{7795BAD5-0E52-410A-A14C-F3B9DF33978C}"/>
    <dgm:cxn modelId="{B54C1D82-1A2C-40FF-8ABE-57F3DC0F41A7}" srcId="{4F8DD58F-D38D-4856-9667-DFC1F5950865}" destId="{DE377C83-9780-4D8E-9E8C-F015CADFB207}" srcOrd="1" destOrd="0" parTransId="{095550E4-DBEE-4D4B-882E-8BB7D712FF72}" sibTransId="{60A535C4-E045-4E4D-A60D-579CEA9BF35D}"/>
    <dgm:cxn modelId="{AC425687-3577-463A-82FF-6A1D3308DBAC}" type="presOf" srcId="{8A0C027A-83D3-4AB3-BD55-DB0BD1E2BC13}" destId="{25BBA5E4-EC0D-4717-AE5E-6A882BE9B8B2}" srcOrd="0" destOrd="0" presId="urn:microsoft.com/office/officeart/2018/2/layout/IconCircleList"/>
    <dgm:cxn modelId="{A1A74F88-33EF-476B-A5EE-28B0AAA126B9}" srcId="{4F8DD58F-D38D-4856-9667-DFC1F5950865}" destId="{8BF999F0-FF2F-4BCB-8B74-F3A973C0C3CC}" srcOrd="4" destOrd="0" parTransId="{BE413E63-B166-4F13-9370-DD6BC2291132}" sibTransId="{C2B12720-A1E8-4566-996F-3E9E95977227}"/>
    <dgm:cxn modelId="{E340B089-4986-47AD-8387-351B9CF8CCB1}" srcId="{4F8DD58F-D38D-4856-9667-DFC1F5950865}" destId="{0A0C0502-712F-4D25-873B-F5990B59C254}" srcOrd="0" destOrd="0" parTransId="{6FCEE26C-7AD0-4B75-ADC6-170DA80756BF}" sibTransId="{5C1D2389-CB6B-4D3D-9353-D09611F24DE8}"/>
    <dgm:cxn modelId="{9C03E68B-5F97-45FE-900D-B61CAF184B57}" type="presOf" srcId="{0A0C0502-712F-4D25-873B-F5990B59C254}" destId="{B79634A0-59EC-4FEC-9540-6ECB369FBCF2}" srcOrd="0" destOrd="0" presId="urn:microsoft.com/office/officeart/2018/2/layout/IconCircleList"/>
    <dgm:cxn modelId="{C7E7FD93-2B9D-45F0-B6FD-AFF474844230}" type="presOf" srcId="{98176134-3DA3-4415-A316-1CFEF588908D}" destId="{DADFFCB9-CB5F-4C7E-AD14-13E66338F3CF}" srcOrd="0" destOrd="0" presId="urn:microsoft.com/office/officeart/2018/2/layout/IconCircleList"/>
    <dgm:cxn modelId="{B1528598-AE41-4506-BC42-AB67DFE6E211}" type="presOf" srcId="{DE377C83-9780-4D8E-9E8C-F015CADFB207}" destId="{1C560D89-9C08-4EB1-85E2-915E84EB08FB}" srcOrd="0" destOrd="0" presId="urn:microsoft.com/office/officeart/2018/2/layout/IconCircleList"/>
    <dgm:cxn modelId="{5C8566A7-7466-4B27-ABA1-940D4EF3A605}" srcId="{4F8DD58F-D38D-4856-9667-DFC1F5950865}" destId="{49482B78-545F-4C1A-BA0D-D83131C018FE}" srcOrd="7" destOrd="0" parTransId="{61F69F9A-7611-4BF8-A329-1E1C1D9FECE2}" sibTransId="{68BB7B70-9589-49B7-B04C-0F7B7867FC78}"/>
    <dgm:cxn modelId="{2BD530B8-2E03-4C9A-8756-02FE0B9C20EE}" type="presOf" srcId="{8BF999F0-FF2F-4BCB-8B74-F3A973C0C3CC}" destId="{FBAC43F8-30AF-4FF6-AC61-025500BEACCC}" srcOrd="0" destOrd="0" presId="urn:microsoft.com/office/officeart/2018/2/layout/IconCircleList"/>
    <dgm:cxn modelId="{F6F2B0BA-00F8-48E1-96E1-243439C486CD}" type="presOf" srcId="{C2B12720-A1E8-4566-996F-3E9E95977227}" destId="{6E011E0E-14AC-4BB4-8254-D3128A0E66D8}" srcOrd="0" destOrd="0" presId="urn:microsoft.com/office/officeart/2018/2/layout/IconCircleList"/>
    <dgm:cxn modelId="{335883BB-EFA2-4E55-81C8-0CDFC9A9F869}" type="presOf" srcId="{60A535C4-E045-4E4D-A60D-579CEA9BF35D}" destId="{B65F67E8-20E2-4DDC-A4D5-075898416332}" srcOrd="0" destOrd="0" presId="urn:microsoft.com/office/officeart/2018/2/layout/IconCircleList"/>
    <dgm:cxn modelId="{A44AFAC1-B778-4D6C-9264-E94344DC174B}" type="presOf" srcId="{68BB7B70-9589-49B7-B04C-0F7B7867FC78}" destId="{A191B2ED-10E0-46B7-8A63-F961DB055581}" srcOrd="0" destOrd="0" presId="urn:microsoft.com/office/officeart/2018/2/layout/IconCircleList"/>
    <dgm:cxn modelId="{A5338CC7-3F75-4DF4-9D2F-515B99A8E925}" type="presOf" srcId="{281B7940-AD46-4857-B1D7-4C56D5C3249C}" destId="{78010561-F43D-47BB-923F-6C6F5EFB0DED}" srcOrd="0" destOrd="0" presId="urn:microsoft.com/office/officeart/2018/2/layout/IconCircleList"/>
    <dgm:cxn modelId="{D08443CB-B8C6-41F9-BEF6-DC3036EEF46E}" type="presOf" srcId="{9A0B3410-D995-4763-92D5-69E3F25A5EF0}" destId="{66038A0A-ABA0-4DB9-898A-49B0663B256A}" srcOrd="0" destOrd="0" presId="urn:microsoft.com/office/officeart/2018/2/layout/IconCircleList"/>
    <dgm:cxn modelId="{C4C3A2DD-E6A6-4435-92E7-6C1C58AA7270}" type="presOf" srcId="{5C1D2389-CB6B-4D3D-9353-D09611F24DE8}" destId="{2DAED951-3131-4889-A526-10CFC8B10016}" srcOrd="0" destOrd="0" presId="urn:microsoft.com/office/officeart/2018/2/layout/IconCircleList"/>
    <dgm:cxn modelId="{4B4BD4E6-D7A4-4534-8A8C-4A0901817FCD}" srcId="{4F8DD58F-D38D-4856-9667-DFC1F5950865}" destId="{281B7940-AD46-4857-B1D7-4C56D5C3249C}" srcOrd="2" destOrd="0" parTransId="{B4630692-2DF9-435E-B5ED-BD119A4DEAA3}" sibTransId="{9A0B3410-D995-4763-92D5-69E3F25A5EF0}"/>
    <dgm:cxn modelId="{4A1BC59B-8EA0-4F51-9F4D-D8954FE44475}" type="presParOf" srcId="{6A6C2686-A45B-453F-9A0E-74D03D12CE54}" destId="{17A53CF1-10CD-45C2-9C83-C081BC4E764A}" srcOrd="0" destOrd="0" presId="urn:microsoft.com/office/officeart/2018/2/layout/IconCircleList"/>
    <dgm:cxn modelId="{EFCCE3A7-7E2A-44C5-BC0E-5A426901A2AA}" type="presParOf" srcId="{17A53CF1-10CD-45C2-9C83-C081BC4E764A}" destId="{CD15E849-7D94-469F-BDE6-0EAA3A6BFBAF}" srcOrd="0" destOrd="0" presId="urn:microsoft.com/office/officeart/2018/2/layout/IconCircleList"/>
    <dgm:cxn modelId="{A99C446A-87E6-4B9C-A704-5D0233CE8395}" type="presParOf" srcId="{CD15E849-7D94-469F-BDE6-0EAA3A6BFBAF}" destId="{6EADC16B-16FE-4D5A-8203-8FE66A650E4B}" srcOrd="0" destOrd="0" presId="urn:microsoft.com/office/officeart/2018/2/layout/IconCircleList"/>
    <dgm:cxn modelId="{606706AC-6E71-4B3B-8E98-8F1AF0A7BD68}" type="presParOf" srcId="{CD15E849-7D94-469F-BDE6-0EAA3A6BFBAF}" destId="{2FF46E92-E09D-4917-B84D-6CD7AD226689}" srcOrd="1" destOrd="0" presId="urn:microsoft.com/office/officeart/2018/2/layout/IconCircleList"/>
    <dgm:cxn modelId="{32D1676A-C669-40DF-9520-00B32EDC4E66}" type="presParOf" srcId="{CD15E849-7D94-469F-BDE6-0EAA3A6BFBAF}" destId="{2F43DC5C-77E9-46C1-9E70-DD2447A9BD62}" srcOrd="2" destOrd="0" presId="urn:microsoft.com/office/officeart/2018/2/layout/IconCircleList"/>
    <dgm:cxn modelId="{FE570298-FB0B-4BEE-8FA4-BC33A6EF356D}" type="presParOf" srcId="{CD15E849-7D94-469F-BDE6-0EAA3A6BFBAF}" destId="{B79634A0-59EC-4FEC-9540-6ECB369FBCF2}" srcOrd="3" destOrd="0" presId="urn:microsoft.com/office/officeart/2018/2/layout/IconCircleList"/>
    <dgm:cxn modelId="{2D48EE88-A7F5-4445-9618-FAE7470DC811}" type="presParOf" srcId="{17A53CF1-10CD-45C2-9C83-C081BC4E764A}" destId="{2DAED951-3131-4889-A526-10CFC8B10016}" srcOrd="1" destOrd="0" presId="urn:microsoft.com/office/officeart/2018/2/layout/IconCircleList"/>
    <dgm:cxn modelId="{615371A3-A2A8-46CF-803C-BFB8C77BD76D}" type="presParOf" srcId="{17A53CF1-10CD-45C2-9C83-C081BC4E764A}" destId="{EFC5AF9B-70C2-4944-B73C-FA40F44DD625}" srcOrd="2" destOrd="0" presId="urn:microsoft.com/office/officeart/2018/2/layout/IconCircleList"/>
    <dgm:cxn modelId="{A83A6DE6-0859-4634-844E-CC0351ED52BF}" type="presParOf" srcId="{EFC5AF9B-70C2-4944-B73C-FA40F44DD625}" destId="{452B1052-2F98-40D6-AAC6-2C52445C9B78}" srcOrd="0" destOrd="0" presId="urn:microsoft.com/office/officeart/2018/2/layout/IconCircleList"/>
    <dgm:cxn modelId="{780CFC4B-C1B9-4344-885D-33044B0DFDF3}" type="presParOf" srcId="{EFC5AF9B-70C2-4944-B73C-FA40F44DD625}" destId="{012124FE-7DC1-4EAD-A0F9-C3AAC94F8A6C}" srcOrd="1" destOrd="0" presId="urn:microsoft.com/office/officeart/2018/2/layout/IconCircleList"/>
    <dgm:cxn modelId="{413A9A80-F4D7-47C9-BA0A-D28FA019E056}" type="presParOf" srcId="{EFC5AF9B-70C2-4944-B73C-FA40F44DD625}" destId="{B83C05E4-3752-4481-8253-457440FAC46B}" srcOrd="2" destOrd="0" presId="urn:microsoft.com/office/officeart/2018/2/layout/IconCircleList"/>
    <dgm:cxn modelId="{3751D44F-5062-434F-93F0-9C009FC884AF}" type="presParOf" srcId="{EFC5AF9B-70C2-4944-B73C-FA40F44DD625}" destId="{1C560D89-9C08-4EB1-85E2-915E84EB08FB}" srcOrd="3" destOrd="0" presId="urn:microsoft.com/office/officeart/2018/2/layout/IconCircleList"/>
    <dgm:cxn modelId="{4B2A438B-0C0A-46F6-AAB6-5A3C5FC831DA}" type="presParOf" srcId="{17A53CF1-10CD-45C2-9C83-C081BC4E764A}" destId="{B65F67E8-20E2-4DDC-A4D5-075898416332}" srcOrd="3" destOrd="0" presId="urn:microsoft.com/office/officeart/2018/2/layout/IconCircleList"/>
    <dgm:cxn modelId="{89CBD3C8-44E9-485E-A0CA-7B8FCBA91932}" type="presParOf" srcId="{17A53CF1-10CD-45C2-9C83-C081BC4E764A}" destId="{6F38007D-14E5-4733-90AB-D24B74849BDF}" srcOrd="4" destOrd="0" presId="urn:microsoft.com/office/officeart/2018/2/layout/IconCircleList"/>
    <dgm:cxn modelId="{9F395D83-EF13-46C1-B1AC-0F90BB1C7BBE}" type="presParOf" srcId="{6F38007D-14E5-4733-90AB-D24B74849BDF}" destId="{EC55EB15-21BF-4388-8F50-D249A249A055}" srcOrd="0" destOrd="0" presId="urn:microsoft.com/office/officeart/2018/2/layout/IconCircleList"/>
    <dgm:cxn modelId="{91FB9879-A4B4-403A-AF78-467BED7D0E83}" type="presParOf" srcId="{6F38007D-14E5-4733-90AB-D24B74849BDF}" destId="{6FE1542C-CDFC-4DF1-A2B0-4A0EED707CBA}" srcOrd="1" destOrd="0" presId="urn:microsoft.com/office/officeart/2018/2/layout/IconCircleList"/>
    <dgm:cxn modelId="{E658C7AF-048A-458F-B1C1-43556B1E41C0}" type="presParOf" srcId="{6F38007D-14E5-4733-90AB-D24B74849BDF}" destId="{884D9355-D160-4546-A665-11055B0D82AD}" srcOrd="2" destOrd="0" presId="urn:microsoft.com/office/officeart/2018/2/layout/IconCircleList"/>
    <dgm:cxn modelId="{868C971E-A1A0-47F5-8447-FCC83E152097}" type="presParOf" srcId="{6F38007D-14E5-4733-90AB-D24B74849BDF}" destId="{78010561-F43D-47BB-923F-6C6F5EFB0DED}" srcOrd="3" destOrd="0" presId="urn:microsoft.com/office/officeart/2018/2/layout/IconCircleList"/>
    <dgm:cxn modelId="{13C5E784-DA8F-43D0-B3B7-83A29F60BBA7}" type="presParOf" srcId="{17A53CF1-10CD-45C2-9C83-C081BC4E764A}" destId="{66038A0A-ABA0-4DB9-898A-49B0663B256A}" srcOrd="5" destOrd="0" presId="urn:microsoft.com/office/officeart/2018/2/layout/IconCircleList"/>
    <dgm:cxn modelId="{4BA3538F-B531-40DD-9B45-3EDD00C76760}" type="presParOf" srcId="{17A53CF1-10CD-45C2-9C83-C081BC4E764A}" destId="{436485C3-1065-45F9-BECC-7CCADF69DBEF}" srcOrd="6" destOrd="0" presId="urn:microsoft.com/office/officeart/2018/2/layout/IconCircleList"/>
    <dgm:cxn modelId="{C2C4286B-B36F-4966-B687-C6C016F45322}" type="presParOf" srcId="{436485C3-1065-45F9-BECC-7CCADF69DBEF}" destId="{7E0BF49C-0FEE-41A5-B320-8828F8805B0C}" srcOrd="0" destOrd="0" presId="urn:microsoft.com/office/officeart/2018/2/layout/IconCircleList"/>
    <dgm:cxn modelId="{AC633C2D-7874-49DC-A103-BC25C4331A70}" type="presParOf" srcId="{436485C3-1065-45F9-BECC-7CCADF69DBEF}" destId="{EA35BAF7-D588-476D-B19F-857F0E886AF3}" srcOrd="1" destOrd="0" presId="urn:microsoft.com/office/officeart/2018/2/layout/IconCircleList"/>
    <dgm:cxn modelId="{22C32661-3FC2-49FB-BF4A-FE0502FDC6E4}" type="presParOf" srcId="{436485C3-1065-45F9-BECC-7CCADF69DBEF}" destId="{3B1895FB-ACD0-4350-B666-ED87878657F8}" srcOrd="2" destOrd="0" presId="urn:microsoft.com/office/officeart/2018/2/layout/IconCircleList"/>
    <dgm:cxn modelId="{15B523FB-AE42-4257-B1DE-3B6635D0B5C5}" type="presParOf" srcId="{436485C3-1065-45F9-BECC-7CCADF69DBEF}" destId="{DADFFCB9-CB5F-4C7E-AD14-13E66338F3CF}" srcOrd="3" destOrd="0" presId="urn:microsoft.com/office/officeart/2018/2/layout/IconCircleList"/>
    <dgm:cxn modelId="{CEF55BF6-3DA6-4A47-B8D3-64F0035FF139}" type="presParOf" srcId="{17A53CF1-10CD-45C2-9C83-C081BC4E764A}" destId="{25BBA5E4-EC0D-4717-AE5E-6A882BE9B8B2}" srcOrd="7" destOrd="0" presId="urn:microsoft.com/office/officeart/2018/2/layout/IconCircleList"/>
    <dgm:cxn modelId="{52E539B1-CCC0-459F-9DA6-94A509E11E4D}" type="presParOf" srcId="{17A53CF1-10CD-45C2-9C83-C081BC4E764A}" destId="{6236CB68-21B7-40B8-BBED-320AE3C6427A}" srcOrd="8" destOrd="0" presId="urn:microsoft.com/office/officeart/2018/2/layout/IconCircleList"/>
    <dgm:cxn modelId="{A2044D3E-885D-4F91-A822-A4021CE56528}" type="presParOf" srcId="{6236CB68-21B7-40B8-BBED-320AE3C6427A}" destId="{29A815EC-C2E1-4BF1-8972-569C50A7DBDE}" srcOrd="0" destOrd="0" presId="urn:microsoft.com/office/officeart/2018/2/layout/IconCircleList"/>
    <dgm:cxn modelId="{E9E5DA38-7C58-41CC-B6D7-FA84C6CAB717}" type="presParOf" srcId="{6236CB68-21B7-40B8-BBED-320AE3C6427A}" destId="{9744D442-6E46-4D6B-BE07-EB1454A2791B}" srcOrd="1" destOrd="0" presId="urn:microsoft.com/office/officeart/2018/2/layout/IconCircleList"/>
    <dgm:cxn modelId="{3DA0E87B-7DD1-48B0-9B3E-C53DEBA26DA0}" type="presParOf" srcId="{6236CB68-21B7-40B8-BBED-320AE3C6427A}" destId="{905A1555-A41C-4D44-B101-737547A956EE}" srcOrd="2" destOrd="0" presId="urn:microsoft.com/office/officeart/2018/2/layout/IconCircleList"/>
    <dgm:cxn modelId="{92F68E5E-FC5C-4E00-99E4-6C24EF577C73}" type="presParOf" srcId="{6236CB68-21B7-40B8-BBED-320AE3C6427A}" destId="{FBAC43F8-30AF-4FF6-AC61-025500BEACCC}" srcOrd="3" destOrd="0" presId="urn:microsoft.com/office/officeart/2018/2/layout/IconCircleList"/>
    <dgm:cxn modelId="{6F10A31B-AB7E-4A44-9737-55B392FFE8E5}" type="presParOf" srcId="{17A53CF1-10CD-45C2-9C83-C081BC4E764A}" destId="{6E011E0E-14AC-4BB4-8254-D3128A0E66D8}" srcOrd="9" destOrd="0" presId="urn:microsoft.com/office/officeart/2018/2/layout/IconCircleList"/>
    <dgm:cxn modelId="{75054269-EEE4-40B1-A732-AC818A183578}" type="presParOf" srcId="{17A53CF1-10CD-45C2-9C83-C081BC4E764A}" destId="{60753DFF-8985-40BA-8769-63DD2E82F37A}" srcOrd="10" destOrd="0" presId="urn:microsoft.com/office/officeart/2018/2/layout/IconCircleList"/>
    <dgm:cxn modelId="{9BA29AAB-73E8-496B-A219-08AAE105C34D}" type="presParOf" srcId="{60753DFF-8985-40BA-8769-63DD2E82F37A}" destId="{107ABE5B-83CE-4149-8EAE-32E7681226EA}" srcOrd="0" destOrd="0" presId="urn:microsoft.com/office/officeart/2018/2/layout/IconCircleList"/>
    <dgm:cxn modelId="{B2D4E0EB-AB1A-4ECC-A5D9-8416348FE57A}" type="presParOf" srcId="{60753DFF-8985-40BA-8769-63DD2E82F37A}" destId="{15DBF1E2-A9C3-407A-9893-A94806456F67}" srcOrd="1" destOrd="0" presId="urn:microsoft.com/office/officeart/2018/2/layout/IconCircleList"/>
    <dgm:cxn modelId="{390D8766-15D5-4A9E-B640-821AE8A399C3}" type="presParOf" srcId="{60753DFF-8985-40BA-8769-63DD2E82F37A}" destId="{52E4A8D7-68C0-4B0E-B4FD-D4204EC2B503}" srcOrd="2" destOrd="0" presId="urn:microsoft.com/office/officeart/2018/2/layout/IconCircleList"/>
    <dgm:cxn modelId="{FAAE0EB8-7AF4-4CDE-BE58-24BD7033CDAD}" type="presParOf" srcId="{60753DFF-8985-40BA-8769-63DD2E82F37A}" destId="{F1E895BC-B302-409B-A423-1C875D64707F}" srcOrd="3" destOrd="0" presId="urn:microsoft.com/office/officeart/2018/2/layout/IconCircleList"/>
    <dgm:cxn modelId="{29B94E95-92E2-456B-AE60-C042DD0CBFAE}" type="presParOf" srcId="{17A53CF1-10CD-45C2-9C83-C081BC4E764A}" destId="{B0EF6E4E-F621-42A0-B7EB-E7884EA91283}" srcOrd="11" destOrd="0" presId="urn:microsoft.com/office/officeart/2018/2/layout/IconCircleList"/>
    <dgm:cxn modelId="{A03F6323-5328-460B-A608-52FD048D266A}" type="presParOf" srcId="{17A53CF1-10CD-45C2-9C83-C081BC4E764A}" destId="{C0248985-FA63-4049-B3D3-F68C9C95A841}" srcOrd="12" destOrd="0" presId="urn:microsoft.com/office/officeart/2018/2/layout/IconCircleList"/>
    <dgm:cxn modelId="{F8F328CC-7CB4-4D14-849C-762B20155B21}" type="presParOf" srcId="{C0248985-FA63-4049-B3D3-F68C9C95A841}" destId="{FB5DD830-4987-4DE2-9293-A2051DEBA2F4}" srcOrd="0" destOrd="0" presId="urn:microsoft.com/office/officeart/2018/2/layout/IconCircleList"/>
    <dgm:cxn modelId="{F2895AE0-FAD7-4705-8F7E-301DE6559E3E}" type="presParOf" srcId="{C0248985-FA63-4049-B3D3-F68C9C95A841}" destId="{E575B2C7-51F6-4023-8E41-69EB366D90F2}" srcOrd="1" destOrd="0" presId="urn:microsoft.com/office/officeart/2018/2/layout/IconCircleList"/>
    <dgm:cxn modelId="{F1F0A445-ACE7-44FC-BAD2-1230CD8E6B96}" type="presParOf" srcId="{C0248985-FA63-4049-B3D3-F68C9C95A841}" destId="{E20DA34F-E755-4A21-BD10-5CF797044DFA}" srcOrd="2" destOrd="0" presId="urn:microsoft.com/office/officeart/2018/2/layout/IconCircleList"/>
    <dgm:cxn modelId="{E9E64A71-B576-4BB2-BDFC-24D5358CADB7}" type="presParOf" srcId="{C0248985-FA63-4049-B3D3-F68C9C95A841}" destId="{815C4821-52CF-4209-A2B4-8ADF1F6A363B}" srcOrd="3" destOrd="0" presId="urn:microsoft.com/office/officeart/2018/2/layout/IconCircleList"/>
    <dgm:cxn modelId="{1FE43E86-F1AD-4373-9B41-D647C0D6A432}" type="presParOf" srcId="{17A53CF1-10CD-45C2-9C83-C081BC4E764A}" destId="{52B06228-C37F-4CD3-9A93-CEF742116190}" srcOrd="13" destOrd="0" presId="urn:microsoft.com/office/officeart/2018/2/layout/IconCircleList"/>
    <dgm:cxn modelId="{4FA10547-70D8-4B8C-8584-62CB9D2BAE6F}" type="presParOf" srcId="{17A53CF1-10CD-45C2-9C83-C081BC4E764A}" destId="{3C6B81F7-1EB8-4D87-961A-D06162051D66}" srcOrd="14" destOrd="0" presId="urn:microsoft.com/office/officeart/2018/2/layout/IconCircleList"/>
    <dgm:cxn modelId="{3DC2B1F1-81AD-4C1E-B271-DA35D348802D}" type="presParOf" srcId="{3C6B81F7-1EB8-4D87-961A-D06162051D66}" destId="{B58DD033-7929-4F2E-8FA2-3FAB84832C01}" srcOrd="0" destOrd="0" presId="urn:microsoft.com/office/officeart/2018/2/layout/IconCircleList"/>
    <dgm:cxn modelId="{9EEEBB49-73CE-424A-A373-D07D46E8887C}" type="presParOf" srcId="{3C6B81F7-1EB8-4D87-961A-D06162051D66}" destId="{21EFFCDF-8F10-4088-9390-BDEF146268C6}" srcOrd="1" destOrd="0" presId="urn:microsoft.com/office/officeart/2018/2/layout/IconCircleList"/>
    <dgm:cxn modelId="{6108D62D-DC53-42AC-B596-D31A0638A8A2}" type="presParOf" srcId="{3C6B81F7-1EB8-4D87-961A-D06162051D66}" destId="{F38AB41C-5EE6-488C-83FC-D463034C705D}" srcOrd="2" destOrd="0" presId="urn:microsoft.com/office/officeart/2018/2/layout/IconCircleList"/>
    <dgm:cxn modelId="{5CCA172F-D060-4878-AA50-0E896D241833}" type="presParOf" srcId="{3C6B81F7-1EB8-4D87-961A-D06162051D66}" destId="{1486F25B-EA3C-4FC8-9312-F32B5687E898}" srcOrd="3" destOrd="0" presId="urn:microsoft.com/office/officeart/2018/2/layout/IconCircleList"/>
    <dgm:cxn modelId="{5BE73209-4E3B-47AD-B8AD-81DCDD06F1CD}" type="presParOf" srcId="{17A53CF1-10CD-45C2-9C83-C081BC4E764A}" destId="{A191B2ED-10E0-46B7-8A63-F961DB055581}" srcOrd="15" destOrd="0" presId="urn:microsoft.com/office/officeart/2018/2/layout/IconCircleList"/>
    <dgm:cxn modelId="{50483BC6-E121-4868-B2A5-837F6DFA5E4C}" type="presParOf" srcId="{17A53CF1-10CD-45C2-9C83-C081BC4E764A}" destId="{99D02BDB-A4D1-49DE-8344-360148DF2EB9}" srcOrd="16" destOrd="0" presId="urn:microsoft.com/office/officeart/2018/2/layout/IconCircleList"/>
    <dgm:cxn modelId="{34B0FE9F-A8ED-4FF6-A241-5CC5753FCF6A}" type="presParOf" srcId="{99D02BDB-A4D1-49DE-8344-360148DF2EB9}" destId="{3299C29F-AE0F-4FB6-B204-12051DDB5DBF}" srcOrd="0" destOrd="0" presId="urn:microsoft.com/office/officeart/2018/2/layout/IconCircleList"/>
    <dgm:cxn modelId="{52A02389-FADD-4992-920B-5821B6616F4E}" type="presParOf" srcId="{99D02BDB-A4D1-49DE-8344-360148DF2EB9}" destId="{8B80A63F-0768-4CE8-924D-AC83E182E15B}" srcOrd="1" destOrd="0" presId="urn:microsoft.com/office/officeart/2018/2/layout/IconCircleList"/>
    <dgm:cxn modelId="{BBE124ED-EC2B-4312-BDC5-4B6FE6B37811}" type="presParOf" srcId="{99D02BDB-A4D1-49DE-8344-360148DF2EB9}" destId="{F4F14F9D-B8E6-4D7B-B0ED-B09EB5FCF9E6}" srcOrd="2" destOrd="0" presId="urn:microsoft.com/office/officeart/2018/2/layout/IconCircleList"/>
    <dgm:cxn modelId="{EA2E4C52-9246-4550-B0E8-D13949F88236}" type="presParOf" srcId="{99D02BDB-A4D1-49DE-8344-360148DF2EB9}" destId="{D35BDDA0-45A4-4CC8-94C6-BD2757E02BBF}" srcOrd="3" destOrd="0" presId="urn:microsoft.com/office/officeart/2018/2/layout/IconCircl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169B48-FCE5-44F8-A658-06CE1B8606A0}"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4D25193A-A80A-40A5-B0D4-A707C86F2563}">
      <dgm:prSet/>
      <dgm:spPr/>
      <dgm:t>
        <a:bodyPr/>
        <a:lstStyle/>
        <a:p>
          <a:pPr rtl="0"/>
          <a:r>
            <a:rPr lang="en-US">
              <a:latin typeface="Calibri Light" panose="020F0302020204030204"/>
            </a:rPr>
            <a:t>Submit application</a:t>
          </a:r>
          <a:endParaRPr lang="en-US"/>
        </a:p>
      </dgm:t>
    </dgm:pt>
    <dgm:pt modelId="{2F1B268F-6686-42AC-8FE7-7AC970379CFC}" type="parTrans" cxnId="{657A5400-56B6-4FDE-B07B-19BF5A143854}">
      <dgm:prSet/>
      <dgm:spPr/>
      <dgm:t>
        <a:bodyPr/>
        <a:lstStyle/>
        <a:p>
          <a:endParaRPr lang="en-US"/>
        </a:p>
      </dgm:t>
    </dgm:pt>
    <dgm:pt modelId="{3DD9F97D-85AA-44BD-B480-91DBB2E4CD30}" type="sibTrans" cxnId="{657A5400-56B6-4FDE-B07B-19BF5A143854}">
      <dgm:prSet/>
      <dgm:spPr/>
      <dgm:t>
        <a:bodyPr/>
        <a:lstStyle/>
        <a:p>
          <a:endParaRPr lang="en-US"/>
        </a:p>
      </dgm:t>
    </dgm:pt>
    <dgm:pt modelId="{D3EFF04C-DA9F-45F5-9D2B-5190E807FC52}">
      <dgm:prSet/>
      <dgm:spPr/>
      <dgm:t>
        <a:bodyPr/>
        <a:lstStyle/>
        <a:p>
          <a:pPr rtl="0"/>
          <a:r>
            <a:rPr lang="en-US">
              <a:latin typeface="Calibri Light" panose="020F0302020204030204"/>
            </a:rPr>
            <a:t>Work with CC to strengthen objectives and deliverables</a:t>
          </a:r>
          <a:endParaRPr lang="en-US"/>
        </a:p>
      </dgm:t>
    </dgm:pt>
    <dgm:pt modelId="{CDA4D62B-6D49-4409-A9AA-DB2941328188}" type="parTrans" cxnId="{B08D6A5C-F95B-4EB3-815A-4624E1CCA5A5}">
      <dgm:prSet/>
      <dgm:spPr/>
      <dgm:t>
        <a:bodyPr/>
        <a:lstStyle/>
        <a:p>
          <a:endParaRPr lang="en-US"/>
        </a:p>
      </dgm:t>
    </dgm:pt>
    <dgm:pt modelId="{0464ABDD-CFBF-46B1-AB2A-80E0D775C8EA}" type="sibTrans" cxnId="{B08D6A5C-F95B-4EB3-815A-4624E1CCA5A5}">
      <dgm:prSet/>
      <dgm:spPr/>
      <dgm:t>
        <a:bodyPr/>
        <a:lstStyle/>
        <a:p>
          <a:endParaRPr lang="en-US"/>
        </a:p>
      </dgm:t>
    </dgm:pt>
    <dgm:pt modelId="{61F39A73-755E-41D9-8468-D522D9693862}">
      <dgm:prSet/>
      <dgm:spPr/>
      <dgm:t>
        <a:bodyPr/>
        <a:lstStyle/>
        <a:p>
          <a:pPr rtl="0"/>
          <a:r>
            <a:rPr lang="en-US">
              <a:latin typeface="Calibri Light" panose="020F0302020204030204"/>
            </a:rPr>
            <a:t>Send acceptance memo to PC/PD once proposal is approved </a:t>
          </a:r>
          <a:endParaRPr lang="en-US"/>
        </a:p>
      </dgm:t>
    </dgm:pt>
    <dgm:pt modelId="{D0C12386-BE0D-47C7-8612-156ED74B6ABB}" type="parTrans" cxnId="{CA82EF65-0099-4E3E-85ED-327F211A9025}">
      <dgm:prSet/>
      <dgm:spPr/>
      <dgm:t>
        <a:bodyPr/>
        <a:lstStyle/>
        <a:p>
          <a:endParaRPr lang="en-US"/>
        </a:p>
      </dgm:t>
    </dgm:pt>
    <dgm:pt modelId="{458582DD-839C-4180-BFE6-976B66CE9635}" type="sibTrans" cxnId="{CA82EF65-0099-4E3E-85ED-327F211A9025}">
      <dgm:prSet/>
      <dgm:spPr/>
      <dgm:t>
        <a:bodyPr/>
        <a:lstStyle/>
        <a:p>
          <a:endParaRPr lang="en-US"/>
        </a:p>
      </dgm:t>
    </dgm:pt>
    <dgm:pt modelId="{7AF8783C-8AE8-4677-A43F-38AFD970DED8}">
      <dgm:prSet/>
      <dgm:spPr/>
      <dgm:t>
        <a:bodyPr/>
        <a:lstStyle/>
        <a:p>
          <a:pPr rtl="0"/>
          <a:r>
            <a:rPr lang="en-US">
              <a:latin typeface="Calibri Light" panose="020F0302020204030204"/>
            </a:rPr>
            <a:t>Attend</a:t>
          </a:r>
          <a:r>
            <a:rPr lang="en-US"/>
            <a:t> kickoff and bimonthly check-in meetings</a:t>
          </a:r>
          <a:r>
            <a:rPr lang="en-US">
              <a:latin typeface="Calibri Light" panose="020F0302020204030204"/>
            </a:rPr>
            <a:t> managed by ETM</a:t>
          </a:r>
          <a:endParaRPr lang="en-US"/>
        </a:p>
      </dgm:t>
    </dgm:pt>
    <dgm:pt modelId="{96DCD71B-89DD-44D8-8643-34367E1FBCB3}" type="parTrans" cxnId="{2836F045-C149-44A4-8A22-1F05ECBB5199}">
      <dgm:prSet/>
      <dgm:spPr/>
      <dgm:t>
        <a:bodyPr/>
        <a:lstStyle/>
        <a:p>
          <a:endParaRPr lang="en-US"/>
        </a:p>
      </dgm:t>
    </dgm:pt>
    <dgm:pt modelId="{18250379-8FC8-47E2-9836-F4564CBA364D}" type="sibTrans" cxnId="{2836F045-C149-44A4-8A22-1F05ECBB5199}">
      <dgm:prSet/>
      <dgm:spPr/>
      <dgm:t>
        <a:bodyPr/>
        <a:lstStyle/>
        <a:p>
          <a:endParaRPr lang="en-US"/>
        </a:p>
      </dgm:t>
    </dgm:pt>
    <dgm:pt modelId="{1E646559-062A-4863-83E3-B8CC89C90FCB}">
      <dgm:prSet/>
      <dgm:spPr/>
      <dgm:t>
        <a:bodyPr/>
        <a:lstStyle/>
        <a:p>
          <a:pPr rtl="0"/>
          <a:r>
            <a:rPr lang="en-US">
              <a:latin typeface="Calibri Light" panose="020F0302020204030204"/>
            </a:rPr>
            <a:t>Work</a:t>
          </a:r>
          <a:r>
            <a:rPr lang="en-US"/>
            <a:t> </a:t>
          </a:r>
          <a:r>
            <a:rPr lang="en-US">
              <a:latin typeface="Calibri Light" panose="020F0302020204030204"/>
            </a:rPr>
            <a:t>with IDs to develop internal timeline for project development</a:t>
          </a:r>
        </a:p>
      </dgm:t>
    </dgm:pt>
    <dgm:pt modelId="{C59E497E-57C1-426E-BDB0-B692F2DA62F4}" type="parTrans" cxnId="{69319328-F0FC-47E8-9B9B-29FBE274B19B}">
      <dgm:prSet/>
      <dgm:spPr/>
      <dgm:t>
        <a:bodyPr/>
        <a:lstStyle/>
        <a:p>
          <a:endParaRPr lang="en-US"/>
        </a:p>
      </dgm:t>
    </dgm:pt>
    <dgm:pt modelId="{FD66B92E-73C5-41B1-B137-07800F1F2719}" type="sibTrans" cxnId="{69319328-F0FC-47E8-9B9B-29FBE274B19B}">
      <dgm:prSet/>
      <dgm:spPr/>
      <dgm:t>
        <a:bodyPr/>
        <a:lstStyle/>
        <a:p>
          <a:endParaRPr lang="en-US"/>
        </a:p>
      </dgm:t>
    </dgm:pt>
    <dgm:pt modelId="{267CE15C-8E7D-4880-A38B-EB7C11F5EB5D}">
      <dgm:prSet/>
      <dgm:spPr/>
      <dgm:t>
        <a:bodyPr/>
        <a:lstStyle/>
        <a:p>
          <a:pPr rtl="0"/>
          <a:r>
            <a:rPr lang="en-US">
              <a:latin typeface="Calibri Light" panose="020F0302020204030204"/>
            </a:rPr>
            <a:t>Check-ins</a:t>
          </a:r>
          <a:r>
            <a:rPr lang="en-US"/>
            <a:t> </a:t>
          </a:r>
          <a:r>
            <a:rPr lang="en-US">
              <a:latin typeface="Calibri Light" panose="020F0302020204030204"/>
            </a:rPr>
            <a:t>include</a:t>
          </a:r>
          <a:r>
            <a:rPr lang="en-US"/>
            <a:t> </a:t>
          </a:r>
          <a:r>
            <a:rPr lang="en-US">
              <a:latin typeface="Calibri Light" panose="020F0302020204030204"/>
            </a:rPr>
            <a:t>TOCs, content</a:t>
          </a:r>
          <a:r>
            <a:rPr lang="en-US"/>
            <a:t> information</a:t>
          </a:r>
          <a:r>
            <a:rPr lang="en-US">
              <a:latin typeface="Calibri Light" panose="020F0302020204030204"/>
            </a:rPr>
            <a:t>, and pilot</a:t>
          </a:r>
          <a:r>
            <a:rPr lang="en-US"/>
            <a:t> </a:t>
          </a:r>
          <a:r>
            <a:rPr lang="en-US">
              <a:latin typeface="Calibri Light" panose="020F0302020204030204"/>
            </a:rPr>
            <a:t>timeline that</a:t>
          </a:r>
          <a:r>
            <a:rPr lang="en-US"/>
            <a:t> can be shared with CC for review</a:t>
          </a:r>
        </a:p>
      </dgm:t>
    </dgm:pt>
    <dgm:pt modelId="{D58BC0E0-F9ED-4EC7-A46A-937D17F18724}" type="parTrans" cxnId="{16BFE9AC-4E57-4722-ABD7-002EA727B215}">
      <dgm:prSet/>
      <dgm:spPr/>
      <dgm:t>
        <a:bodyPr/>
        <a:lstStyle/>
        <a:p>
          <a:endParaRPr lang="en-US"/>
        </a:p>
      </dgm:t>
    </dgm:pt>
    <dgm:pt modelId="{4B00832B-85AD-4DA2-A27F-5E51D2D589C1}" type="sibTrans" cxnId="{16BFE9AC-4E57-4722-ABD7-002EA727B215}">
      <dgm:prSet/>
      <dgm:spPr/>
      <dgm:t>
        <a:bodyPr/>
        <a:lstStyle/>
        <a:p>
          <a:endParaRPr lang="en-US"/>
        </a:p>
      </dgm:t>
    </dgm:pt>
    <dgm:pt modelId="{1B3130F1-F392-478F-9FDE-D383AF55164B}">
      <dgm:prSet/>
      <dgm:spPr/>
      <dgm:t>
        <a:bodyPr/>
        <a:lstStyle/>
        <a:p>
          <a:pPr rtl="0"/>
          <a:r>
            <a:rPr lang="en-US">
              <a:latin typeface="Calibri Light" panose="020F0302020204030204"/>
            </a:rPr>
            <a:t>Work with </a:t>
          </a:r>
          <a:r>
            <a:rPr lang="en-US"/>
            <a:t>IDs </a:t>
          </a:r>
          <a:r>
            <a:rPr lang="en-US">
              <a:latin typeface="Calibri Light" panose="020F0302020204030204"/>
            </a:rPr>
            <a:t>on visual display of OER </a:t>
          </a:r>
        </a:p>
      </dgm:t>
    </dgm:pt>
    <dgm:pt modelId="{B386E11C-3B73-45C1-A1DC-E5D60EF6D5A8}" type="parTrans" cxnId="{AF022B88-644E-4F6E-99DF-EF698111956F}">
      <dgm:prSet/>
      <dgm:spPr/>
      <dgm:t>
        <a:bodyPr/>
        <a:lstStyle/>
        <a:p>
          <a:endParaRPr lang="en-US"/>
        </a:p>
      </dgm:t>
    </dgm:pt>
    <dgm:pt modelId="{8434ED6F-25E1-4A52-A257-5B2C932F17E9}" type="sibTrans" cxnId="{AF022B88-644E-4F6E-99DF-EF698111956F}">
      <dgm:prSet/>
      <dgm:spPr/>
      <dgm:t>
        <a:bodyPr/>
        <a:lstStyle/>
        <a:p>
          <a:endParaRPr lang="en-US"/>
        </a:p>
      </dgm:t>
    </dgm:pt>
    <dgm:pt modelId="{F932DE97-2707-46F4-8153-D72A9EFE19F2}">
      <dgm:prSet/>
      <dgm:spPr/>
      <dgm:t>
        <a:bodyPr/>
        <a:lstStyle/>
        <a:p>
          <a:pPr rtl="0"/>
          <a:r>
            <a:rPr lang="en-US">
              <a:latin typeface="Calibri Light" panose="020F0302020204030204"/>
            </a:rPr>
            <a:t>Update content as requested by Curriculum</a:t>
          </a:r>
          <a:r>
            <a:rPr lang="en-US"/>
            <a:t> committee</a:t>
          </a:r>
          <a:r>
            <a:rPr lang="en-US">
              <a:latin typeface="Calibri Light" panose="020F0302020204030204"/>
            </a:rPr>
            <a:t> </a:t>
          </a:r>
        </a:p>
      </dgm:t>
    </dgm:pt>
    <dgm:pt modelId="{D1C4731B-B8A7-467C-A752-87450A70D274}" type="parTrans" cxnId="{082F4E4D-62A6-4368-BC96-D406D7B8D17B}">
      <dgm:prSet/>
      <dgm:spPr/>
      <dgm:t>
        <a:bodyPr/>
        <a:lstStyle/>
        <a:p>
          <a:endParaRPr lang="en-US"/>
        </a:p>
      </dgm:t>
    </dgm:pt>
    <dgm:pt modelId="{90DAFEA3-5162-4A1F-A67D-AB83FA3EAF77}" type="sibTrans" cxnId="{082F4E4D-62A6-4368-BC96-D406D7B8D17B}">
      <dgm:prSet/>
      <dgm:spPr/>
      <dgm:t>
        <a:bodyPr/>
        <a:lstStyle/>
        <a:p>
          <a:endParaRPr lang="en-US"/>
        </a:p>
      </dgm:t>
    </dgm:pt>
    <dgm:pt modelId="{C8C1C37E-E9D5-4E94-A673-2A9DDCA1514A}">
      <dgm:prSet phldr="0"/>
      <dgm:spPr/>
      <dgm:t>
        <a:bodyPr/>
        <a:lstStyle/>
        <a:p>
          <a:pPr rtl="0"/>
          <a:r>
            <a:rPr lang="en-US">
              <a:latin typeface="Calibri Light" panose="020F0302020204030204"/>
            </a:rPr>
            <a:t>Send standard OTC survey to students before end of  semester</a:t>
          </a:r>
        </a:p>
      </dgm:t>
    </dgm:pt>
    <dgm:pt modelId="{98DDD647-5EBF-4F35-8652-3E66AFDE10E6}" type="parTrans" cxnId="{48F31D0A-2E7A-46F4-8AE3-25B24684A5BA}">
      <dgm:prSet/>
      <dgm:spPr/>
    </dgm:pt>
    <dgm:pt modelId="{2B1C2314-6487-43EF-AA8E-F0EB0131C3B3}" type="sibTrans" cxnId="{48F31D0A-2E7A-46F4-8AE3-25B24684A5BA}">
      <dgm:prSet/>
      <dgm:spPr/>
      <dgm:t>
        <a:bodyPr/>
        <a:lstStyle/>
        <a:p>
          <a:endParaRPr lang="en-US"/>
        </a:p>
      </dgm:t>
    </dgm:pt>
    <dgm:pt modelId="{335C9F73-C5BA-46A6-8D49-A49FD997A7D7}">
      <dgm:prSet phldr="0"/>
      <dgm:spPr/>
      <dgm:t>
        <a:bodyPr/>
        <a:lstStyle/>
        <a:p>
          <a:pPr rtl="0"/>
          <a:r>
            <a:rPr lang="en-US">
              <a:latin typeface="Calibri Light" panose="020F0302020204030204"/>
            </a:rPr>
            <a:t>Complete</a:t>
          </a:r>
          <a:r>
            <a:rPr lang="en-US"/>
            <a:t> </a:t>
          </a:r>
          <a:r>
            <a:rPr lang="en-US">
              <a:latin typeface="Calibri Light" panose="020F0302020204030204"/>
            </a:rPr>
            <a:t>OTC faculty</a:t>
          </a:r>
          <a:r>
            <a:rPr lang="en-US"/>
            <a:t> author survey</a:t>
          </a:r>
          <a:r>
            <a:rPr lang="en-US">
              <a:latin typeface="Calibri Light" panose="020F0302020204030204"/>
            </a:rPr>
            <a:t> as semester ends</a:t>
          </a:r>
          <a:endParaRPr lang="en-US"/>
        </a:p>
      </dgm:t>
    </dgm:pt>
    <dgm:pt modelId="{6B70B6DE-DA14-4AC8-87C2-B9543CEF6972}" type="parTrans" cxnId="{E24E9B9E-F6B5-4A38-B43B-6B22C75FF328}">
      <dgm:prSet/>
      <dgm:spPr/>
    </dgm:pt>
    <dgm:pt modelId="{A5B67D20-3B45-45C4-BA5A-162D8F370DFC}" type="sibTrans" cxnId="{E24E9B9E-F6B5-4A38-B43B-6B22C75FF328}">
      <dgm:prSet/>
      <dgm:spPr/>
      <dgm:t>
        <a:bodyPr/>
        <a:lstStyle/>
        <a:p>
          <a:endParaRPr lang="en-US"/>
        </a:p>
      </dgm:t>
    </dgm:pt>
    <dgm:pt modelId="{03061DCB-3BCC-400A-A983-5DDD17553761}">
      <dgm:prSet phldr="0"/>
      <dgm:spPr/>
      <dgm:t>
        <a:bodyPr/>
        <a:lstStyle/>
        <a:p>
          <a:pPr rtl="0"/>
          <a:r>
            <a:rPr lang="en-US">
              <a:latin typeface="Calibri Light" panose="020F0302020204030204"/>
            </a:rPr>
            <a:t>Participate in professional development, conferences, and other activities to discuss  OER and OTC</a:t>
          </a:r>
        </a:p>
      </dgm:t>
    </dgm:pt>
    <dgm:pt modelId="{AC47CB75-7D10-4881-A882-CBD19593D2AF}" type="parTrans" cxnId="{0C65F914-AA23-414F-BBAB-B8836F2D169F}">
      <dgm:prSet/>
      <dgm:spPr/>
    </dgm:pt>
    <dgm:pt modelId="{1DF440AB-102F-47FA-9F66-84E48723B39B}" type="sibTrans" cxnId="{0C65F914-AA23-414F-BBAB-B8836F2D169F}">
      <dgm:prSet/>
      <dgm:spPr/>
    </dgm:pt>
    <dgm:pt modelId="{180D4981-67D0-4D5F-ACDC-E9E6BC2E7604}">
      <dgm:prSet phldr="0"/>
      <dgm:spPr/>
      <dgm:t>
        <a:bodyPr/>
        <a:lstStyle/>
        <a:p>
          <a:pPr rtl="0"/>
          <a:r>
            <a:rPr lang="en-US">
              <a:latin typeface="Calibri Light" panose="020F0302020204030204"/>
            </a:rPr>
            <a:t>Write</a:t>
          </a:r>
          <a:r>
            <a:rPr lang="en-US"/>
            <a:t> OER </a:t>
          </a:r>
          <a:r>
            <a:rPr lang="en-US">
              <a:latin typeface="Calibri Light" panose="020F0302020204030204"/>
            </a:rPr>
            <a:t>and coordinate with IDs and LBs </a:t>
          </a:r>
        </a:p>
      </dgm:t>
    </dgm:pt>
    <dgm:pt modelId="{E2833C14-CBAC-4D9E-B9E8-8D17D14A1AFC}" type="parTrans" cxnId="{3CD4E1E7-C491-4BFB-A028-7A61209C152A}">
      <dgm:prSet/>
      <dgm:spPr/>
    </dgm:pt>
    <dgm:pt modelId="{9C50B5AC-6566-460A-AF0F-A0540186EE39}" type="sibTrans" cxnId="{3CD4E1E7-C491-4BFB-A028-7A61209C152A}">
      <dgm:prSet/>
      <dgm:spPr/>
      <dgm:t>
        <a:bodyPr/>
        <a:lstStyle/>
        <a:p>
          <a:endParaRPr lang="en-US"/>
        </a:p>
      </dgm:t>
    </dgm:pt>
    <dgm:pt modelId="{5A1093DE-2698-400C-BEE5-F8AC06460C90}">
      <dgm:prSet phldr="0"/>
      <dgm:spPr/>
      <dgm:t>
        <a:bodyPr/>
        <a:lstStyle/>
        <a:p>
          <a:r>
            <a:rPr lang="en-US">
              <a:latin typeface="Calibri Light" panose="020F0302020204030204"/>
            </a:rPr>
            <a:t>Send</a:t>
          </a:r>
          <a:r>
            <a:rPr lang="en-US"/>
            <a:t> monthly reports to PC</a:t>
          </a:r>
        </a:p>
      </dgm:t>
    </dgm:pt>
    <dgm:pt modelId="{BB817DCA-4926-4EC0-974B-A8CBE85F2D6D}" type="parTrans" cxnId="{901E5907-A11E-43FF-A425-B1049338042E}">
      <dgm:prSet/>
      <dgm:spPr/>
    </dgm:pt>
    <dgm:pt modelId="{EFBC4C00-2B86-4DB7-83FC-4F8C74002E8E}" type="sibTrans" cxnId="{901E5907-A11E-43FF-A425-B1049338042E}">
      <dgm:prSet/>
      <dgm:spPr/>
      <dgm:t>
        <a:bodyPr/>
        <a:lstStyle/>
        <a:p>
          <a:endParaRPr lang="en-US"/>
        </a:p>
      </dgm:t>
    </dgm:pt>
    <dgm:pt modelId="{96915397-3241-48E4-913A-3F2042627EEC}">
      <dgm:prSet phldr="0"/>
      <dgm:spPr/>
      <dgm:t>
        <a:bodyPr/>
        <a:lstStyle/>
        <a:p>
          <a:pPr rtl="0"/>
          <a:r>
            <a:rPr lang="en-US">
              <a:latin typeface="Calibri Light" panose="020F0302020204030204"/>
            </a:rPr>
            <a:t>Work with IDs</a:t>
          </a:r>
          <a:r>
            <a:rPr lang="en-US"/>
            <a:t> </a:t>
          </a:r>
          <a:r>
            <a:rPr lang="en-US">
              <a:latin typeface="Calibri Light" panose="020F0302020204030204"/>
            </a:rPr>
            <a:t>to transmit</a:t>
          </a:r>
          <a:r>
            <a:rPr lang="en-US"/>
            <a:t> </a:t>
          </a:r>
          <a:r>
            <a:rPr lang="en-US">
              <a:latin typeface="Calibri Light" panose="020F0302020204030204"/>
            </a:rPr>
            <a:t>content to home institution's ID for inclusion in LMS</a:t>
          </a:r>
          <a:endParaRPr lang="en-US"/>
        </a:p>
      </dgm:t>
    </dgm:pt>
    <dgm:pt modelId="{C84EDB5E-8DB2-416C-84B6-1D0603B4F29A}" type="parTrans" cxnId="{3C4675CD-1CFA-439C-B687-8B8CCCE6682A}">
      <dgm:prSet/>
      <dgm:spPr/>
    </dgm:pt>
    <dgm:pt modelId="{9D41D834-B109-47D5-AA99-B2FD62F8DE98}" type="sibTrans" cxnId="{3C4675CD-1CFA-439C-B687-8B8CCCE6682A}">
      <dgm:prSet/>
      <dgm:spPr/>
      <dgm:t>
        <a:bodyPr/>
        <a:lstStyle/>
        <a:p>
          <a:endParaRPr lang="en-US"/>
        </a:p>
      </dgm:t>
    </dgm:pt>
    <dgm:pt modelId="{F9A6BB36-F9BB-4825-BFC7-90E8A930A756}">
      <dgm:prSet phldr="0"/>
      <dgm:spPr/>
      <dgm:t>
        <a:bodyPr/>
        <a:lstStyle/>
        <a:p>
          <a:pPr rtl="0"/>
          <a:r>
            <a:rPr lang="en-US">
              <a:latin typeface="Calibri Light" panose="020F0302020204030204"/>
            </a:rPr>
            <a:t>Receive </a:t>
          </a:r>
          <a:r>
            <a:rPr lang="en-US" err="1">
              <a:latin typeface="Calibri Light" panose="020F0302020204030204"/>
            </a:rPr>
            <a:t>OpenNJ</a:t>
          </a:r>
          <a:r>
            <a:rPr lang="en-US">
              <a:latin typeface="Calibri Light" panose="020F0302020204030204"/>
            </a:rPr>
            <a:t> URL for where their content is housed</a:t>
          </a:r>
        </a:p>
      </dgm:t>
    </dgm:pt>
    <dgm:pt modelId="{C7264BB8-EE4E-46D3-9D78-013B50328C0E}" type="parTrans" cxnId="{FE093934-1678-4279-A527-FDFC5BCEF391}">
      <dgm:prSet/>
      <dgm:spPr/>
    </dgm:pt>
    <dgm:pt modelId="{A9358E85-DF7B-4DD3-A81B-057175547164}" type="sibTrans" cxnId="{FE093934-1678-4279-A527-FDFC5BCEF391}">
      <dgm:prSet/>
      <dgm:spPr/>
      <dgm:t>
        <a:bodyPr/>
        <a:lstStyle/>
        <a:p>
          <a:endParaRPr lang="en-US"/>
        </a:p>
      </dgm:t>
    </dgm:pt>
    <dgm:pt modelId="{A75C4343-0AC9-498C-AC98-2173A4C2E527}">
      <dgm:prSet phldr="0"/>
      <dgm:spPr/>
      <dgm:t>
        <a:bodyPr/>
        <a:lstStyle/>
        <a:p>
          <a:pPr rtl="0"/>
          <a:r>
            <a:rPr lang="en-US">
              <a:latin typeface="Calibri Light" panose="020F0302020204030204"/>
            </a:rPr>
            <a:t>Pilot and conduct assessment within 45 days of go-live date for agreed upon reporting to PC/PD</a:t>
          </a:r>
          <a:endParaRPr lang="en-US"/>
        </a:p>
      </dgm:t>
    </dgm:pt>
    <dgm:pt modelId="{547AFF1F-792D-4699-A2A1-9AEE2CC408E2}" type="parTrans" cxnId="{C0E20801-C755-4C61-9258-5A855A3FCEFF}">
      <dgm:prSet/>
      <dgm:spPr/>
    </dgm:pt>
    <dgm:pt modelId="{7963DCE0-D0F6-406F-9045-1799E5432A7F}" type="sibTrans" cxnId="{C0E20801-C755-4C61-9258-5A855A3FCEFF}">
      <dgm:prSet/>
      <dgm:spPr/>
      <dgm:t>
        <a:bodyPr/>
        <a:lstStyle/>
        <a:p>
          <a:endParaRPr lang="en-US"/>
        </a:p>
      </dgm:t>
    </dgm:pt>
    <dgm:pt modelId="{295696FD-727C-411F-ACF5-1105E973AB6D}" type="pres">
      <dgm:prSet presAssocID="{8E169B48-FCE5-44F8-A658-06CE1B8606A0}" presName="Name0" presStyleCnt="0">
        <dgm:presLayoutVars>
          <dgm:dir/>
          <dgm:resizeHandles val="exact"/>
        </dgm:presLayoutVars>
      </dgm:prSet>
      <dgm:spPr/>
    </dgm:pt>
    <dgm:pt modelId="{A83E4503-D965-458C-B2B8-C4397AB242B4}" type="pres">
      <dgm:prSet presAssocID="{4D25193A-A80A-40A5-B0D4-A707C86F2563}" presName="node" presStyleLbl="node1" presStyleIdx="0" presStyleCnt="15">
        <dgm:presLayoutVars>
          <dgm:bulletEnabled val="1"/>
        </dgm:presLayoutVars>
      </dgm:prSet>
      <dgm:spPr/>
    </dgm:pt>
    <dgm:pt modelId="{3F3726B2-6D5C-4FE2-8C8A-1FE2C6FD2159}" type="pres">
      <dgm:prSet presAssocID="{3DD9F97D-85AA-44BD-B480-91DBB2E4CD30}" presName="sibTrans" presStyleLbl="sibTrans1D1" presStyleIdx="0" presStyleCnt="14"/>
      <dgm:spPr/>
    </dgm:pt>
    <dgm:pt modelId="{22F2CF64-85B3-49CD-8F16-C37F0A65F0D2}" type="pres">
      <dgm:prSet presAssocID="{3DD9F97D-85AA-44BD-B480-91DBB2E4CD30}" presName="connectorText" presStyleLbl="sibTrans1D1" presStyleIdx="0" presStyleCnt="14"/>
      <dgm:spPr/>
    </dgm:pt>
    <dgm:pt modelId="{73A08340-7977-42FD-B26B-EFAB74822400}" type="pres">
      <dgm:prSet presAssocID="{D3EFF04C-DA9F-45F5-9D2B-5190E807FC52}" presName="node" presStyleLbl="node1" presStyleIdx="1" presStyleCnt="15">
        <dgm:presLayoutVars>
          <dgm:bulletEnabled val="1"/>
        </dgm:presLayoutVars>
      </dgm:prSet>
      <dgm:spPr/>
    </dgm:pt>
    <dgm:pt modelId="{9454D0E6-65F5-41E2-9984-05A6667EFB63}" type="pres">
      <dgm:prSet presAssocID="{0464ABDD-CFBF-46B1-AB2A-80E0D775C8EA}" presName="sibTrans" presStyleLbl="sibTrans1D1" presStyleIdx="1" presStyleCnt="14"/>
      <dgm:spPr/>
    </dgm:pt>
    <dgm:pt modelId="{203BED21-A1D8-4966-9EBD-9ED3C1FFA5D6}" type="pres">
      <dgm:prSet presAssocID="{0464ABDD-CFBF-46B1-AB2A-80E0D775C8EA}" presName="connectorText" presStyleLbl="sibTrans1D1" presStyleIdx="1" presStyleCnt="14"/>
      <dgm:spPr/>
    </dgm:pt>
    <dgm:pt modelId="{5AA1C2FE-33FE-4324-8368-B9217AFC7F20}" type="pres">
      <dgm:prSet presAssocID="{61F39A73-755E-41D9-8468-D522D9693862}" presName="node" presStyleLbl="node1" presStyleIdx="2" presStyleCnt="15">
        <dgm:presLayoutVars>
          <dgm:bulletEnabled val="1"/>
        </dgm:presLayoutVars>
      </dgm:prSet>
      <dgm:spPr/>
    </dgm:pt>
    <dgm:pt modelId="{2B50E59C-B6AE-4E05-B708-1668EC7B3216}" type="pres">
      <dgm:prSet presAssocID="{458582DD-839C-4180-BFE6-976B66CE9635}" presName="sibTrans" presStyleLbl="sibTrans1D1" presStyleIdx="2" presStyleCnt="14"/>
      <dgm:spPr/>
    </dgm:pt>
    <dgm:pt modelId="{52857627-13BC-4E92-B258-148AEFD5B290}" type="pres">
      <dgm:prSet presAssocID="{458582DD-839C-4180-BFE6-976B66CE9635}" presName="connectorText" presStyleLbl="sibTrans1D1" presStyleIdx="2" presStyleCnt="14"/>
      <dgm:spPr/>
    </dgm:pt>
    <dgm:pt modelId="{9F210FFA-238A-4403-A2AE-A206991BAC7D}" type="pres">
      <dgm:prSet presAssocID="{7AF8783C-8AE8-4677-A43F-38AFD970DED8}" presName="node" presStyleLbl="node1" presStyleIdx="3" presStyleCnt="15">
        <dgm:presLayoutVars>
          <dgm:bulletEnabled val="1"/>
        </dgm:presLayoutVars>
      </dgm:prSet>
      <dgm:spPr/>
    </dgm:pt>
    <dgm:pt modelId="{AC6EB411-91EC-4223-9184-FF94D8493D02}" type="pres">
      <dgm:prSet presAssocID="{18250379-8FC8-47E2-9836-F4564CBA364D}" presName="sibTrans" presStyleLbl="sibTrans1D1" presStyleIdx="3" presStyleCnt="14"/>
      <dgm:spPr/>
    </dgm:pt>
    <dgm:pt modelId="{821B55C3-568E-4315-961F-2415BF944A78}" type="pres">
      <dgm:prSet presAssocID="{18250379-8FC8-47E2-9836-F4564CBA364D}" presName="connectorText" presStyleLbl="sibTrans1D1" presStyleIdx="3" presStyleCnt="14"/>
      <dgm:spPr/>
    </dgm:pt>
    <dgm:pt modelId="{29B0EA61-AD78-4F62-A932-3BC342EB0F43}" type="pres">
      <dgm:prSet presAssocID="{1E646559-062A-4863-83E3-B8CC89C90FCB}" presName="node" presStyleLbl="node1" presStyleIdx="4" presStyleCnt="15">
        <dgm:presLayoutVars>
          <dgm:bulletEnabled val="1"/>
        </dgm:presLayoutVars>
      </dgm:prSet>
      <dgm:spPr/>
    </dgm:pt>
    <dgm:pt modelId="{91CCFE77-25D6-4E5E-85D3-7362EB54B088}" type="pres">
      <dgm:prSet presAssocID="{FD66B92E-73C5-41B1-B137-07800F1F2719}" presName="sibTrans" presStyleLbl="sibTrans1D1" presStyleIdx="4" presStyleCnt="14"/>
      <dgm:spPr/>
    </dgm:pt>
    <dgm:pt modelId="{03199B9A-7D3C-4156-976C-84211B1BEBE5}" type="pres">
      <dgm:prSet presAssocID="{FD66B92E-73C5-41B1-B137-07800F1F2719}" presName="connectorText" presStyleLbl="sibTrans1D1" presStyleIdx="4" presStyleCnt="14"/>
      <dgm:spPr/>
    </dgm:pt>
    <dgm:pt modelId="{8F276504-70D3-43DE-B850-55DB925261EC}" type="pres">
      <dgm:prSet presAssocID="{180D4981-67D0-4D5F-ACDC-E9E6BC2E7604}" presName="node" presStyleLbl="node1" presStyleIdx="5" presStyleCnt="15">
        <dgm:presLayoutVars>
          <dgm:bulletEnabled val="1"/>
        </dgm:presLayoutVars>
      </dgm:prSet>
      <dgm:spPr/>
    </dgm:pt>
    <dgm:pt modelId="{F33E369F-CC40-419A-8D0B-FEA627E4E09D}" type="pres">
      <dgm:prSet presAssocID="{9C50B5AC-6566-460A-AF0F-A0540186EE39}" presName="sibTrans" presStyleLbl="sibTrans1D1" presStyleIdx="5" presStyleCnt="14"/>
      <dgm:spPr/>
    </dgm:pt>
    <dgm:pt modelId="{BF0759F8-B3E2-4B0A-A21B-FCA7B376671F}" type="pres">
      <dgm:prSet presAssocID="{9C50B5AC-6566-460A-AF0F-A0540186EE39}" presName="connectorText" presStyleLbl="sibTrans1D1" presStyleIdx="5" presStyleCnt="14"/>
      <dgm:spPr/>
    </dgm:pt>
    <dgm:pt modelId="{865ADE58-027F-4BE5-9921-FF2677CCB617}" type="pres">
      <dgm:prSet presAssocID="{5A1093DE-2698-400C-BEE5-F8AC06460C90}" presName="node" presStyleLbl="node1" presStyleIdx="6" presStyleCnt="15">
        <dgm:presLayoutVars>
          <dgm:bulletEnabled val="1"/>
        </dgm:presLayoutVars>
      </dgm:prSet>
      <dgm:spPr/>
    </dgm:pt>
    <dgm:pt modelId="{6DDCFA85-0983-4AE5-A44E-574C963F0CAE}" type="pres">
      <dgm:prSet presAssocID="{EFBC4C00-2B86-4DB7-83FC-4F8C74002E8E}" presName="sibTrans" presStyleLbl="sibTrans1D1" presStyleIdx="6" presStyleCnt="14"/>
      <dgm:spPr/>
    </dgm:pt>
    <dgm:pt modelId="{54CF09FF-7E91-4947-AD11-44455AB0CE12}" type="pres">
      <dgm:prSet presAssocID="{EFBC4C00-2B86-4DB7-83FC-4F8C74002E8E}" presName="connectorText" presStyleLbl="sibTrans1D1" presStyleIdx="6" presStyleCnt="14"/>
      <dgm:spPr/>
    </dgm:pt>
    <dgm:pt modelId="{D4B80A6D-C662-47C4-B795-E62407682A9C}" type="pres">
      <dgm:prSet presAssocID="{1B3130F1-F392-478F-9FDE-D383AF55164B}" presName="node" presStyleLbl="node1" presStyleIdx="7" presStyleCnt="15">
        <dgm:presLayoutVars>
          <dgm:bulletEnabled val="1"/>
        </dgm:presLayoutVars>
      </dgm:prSet>
      <dgm:spPr/>
    </dgm:pt>
    <dgm:pt modelId="{C52914D9-8FB3-4105-9B21-55D884CDB0EE}" type="pres">
      <dgm:prSet presAssocID="{8434ED6F-25E1-4A52-A257-5B2C932F17E9}" presName="sibTrans" presStyleLbl="sibTrans1D1" presStyleIdx="7" presStyleCnt="14"/>
      <dgm:spPr/>
    </dgm:pt>
    <dgm:pt modelId="{16AE575A-74F2-4046-B07D-8D498F566EFC}" type="pres">
      <dgm:prSet presAssocID="{8434ED6F-25E1-4A52-A257-5B2C932F17E9}" presName="connectorText" presStyleLbl="sibTrans1D1" presStyleIdx="7" presStyleCnt="14"/>
      <dgm:spPr/>
    </dgm:pt>
    <dgm:pt modelId="{82880CDF-7E63-4CD0-90BD-C31B2A1EFB43}" type="pres">
      <dgm:prSet presAssocID="{96915397-3241-48E4-913A-3F2042627EEC}" presName="node" presStyleLbl="node1" presStyleIdx="8" presStyleCnt="15">
        <dgm:presLayoutVars>
          <dgm:bulletEnabled val="1"/>
        </dgm:presLayoutVars>
      </dgm:prSet>
      <dgm:spPr/>
    </dgm:pt>
    <dgm:pt modelId="{A3203673-B06C-4F8D-8525-56D0304F7D67}" type="pres">
      <dgm:prSet presAssocID="{9D41D834-B109-47D5-AA99-B2FD62F8DE98}" presName="sibTrans" presStyleLbl="sibTrans1D1" presStyleIdx="8" presStyleCnt="14"/>
      <dgm:spPr/>
    </dgm:pt>
    <dgm:pt modelId="{5F980885-99AA-4C62-93D4-46EB7A6CF822}" type="pres">
      <dgm:prSet presAssocID="{9D41D834-B109-47D5-AA99-B2FD62F8DE98}" presName="connectorText" presStyleLbl="sibTrans1D1" presStyleIdx="8" presStyleCnt="14"/>
      <dgm:spPr/>
    </dgm:pt>
    <dgm:pt modelId="{2E43F5A0-49B2-48D0-A5F4-ACAD8C09FA23}" type="pres">
      <dgm:prSet presAssocID="{F9A6BB36-F9BB-4825-BFC7-90E8A930A756}" presName="node" presStyleLbl="node1" presStyleIdx="9" presStyleCnt="15">
        <dgm:presLayoutVars>
          <dgm:bulletEnabled val="1"/>
        </dgm:presLayoutVars>
      </dgm:prSet>
      <dgm:spPr/>
    </dgm:pt>
    <dgm:pt modelId="{B0A1E133-BCF2-4744-8533-C24C8031773A}" type="pres">
      <dgm:prSet presAssocID="{A9358E85-DF7B-4DD3-A81B-057175547164}" presName="sibTrans" presStyleLbl="sibTrans1D1" presStyleIdx="9" presStyleCnt="14"/>
      <dgm:spPr/>
    </dgm:pt>
    <dgm:pt modelId="{9FBF3DEA-F53E-4764-9E56-162C33CCC3BE}" type="pres">
      <dgm:prSet presAssocID="{A9358E85-DF7B-4DD3-A81B-057175547164}" presName="connectorText" presStyleLbl="sibTrans1D1" presStyleIdx="9" presStyleCnt="14"/>
      <dgm:spPr/>
    </dgm:pt>
    <dgm:pt modelId="{6692F936-B4A6-4ECA-AF8C-39FE4560770A}" type="pres">
      <dgm:prSet presAssocID="{F932DE97-2707-46F4-8153-D72A9EFE19F2}" presName="node" presStyleLbl="node1" presStyleIdx="10" presStyleCnt="15">
        <dgm:presLayoutVars>
          <dgm:bulletEnabled val="1"/>
        </dgm:presLayoutVars>
      </dgm:prSet>
      <dgm:spPr/>
    </dgm:pt>
    <dgm:pt modelId="{5D9A7579-E184-4891-B3F4-46F52764BF74}" type="pres">
      <dgm:prSet presAssocID="{90DAFEA3-5162-4A1F-A67D-AB83FA3EAF77}" presName="sibTrans" presStyleLbl="sibTrans1D1" presStyleIdx="10" presStyleCnt="14"/>
      <dgm:spPr/>
    </dgm:pt>
    <dgm:pt modelId="{521372AC-497B-4C7F-A8CF-ED21A36422B5}" type="pres">
      <dgm:prSet presAssocID="{90DAFEA3-5162-4A1F-A67D-AB83FA3EAF77}" presName="connectorText" presStyleLbl="sibTrans1D1" presStyleIdx="10" presStyleCnt="14"/>
      <dgm:spPr/>
    </dgm:pt>
    <dgm:pt modelId="{F2EBDC06-F045-4E6E-8046-5171AF6DD329}" type="pres">
      <dgm:prSet presAssocID="{A75C4343-0AC9-498C-AC98-2173A4C2E527}" presName="node" presStyleLbl="node1" presStyleIdx="11" presStyleCnt="15">
        <dgm:presLayoutVars>
          <dgm:bulletEnabled val="1"/>
        </dgm:presLayoutVars>
      </dgm:prSet>
      <dgm:spPr/>
    </dgm:pt>
    <dgm:pt modelId="{90021877-0EF3-42C0-8BD3-8682A0F2FED7}" type="pres">
      <dgm:prSet presAssocID="{7963DCE0-D0F6-406F-9045-1799E5432A7F}" presName="sibTrans" presStyleLbl="sibTrans1D1" presStyleIdx="11" presStyleCnt="14"/>
      <dgm:spPr/>
    </dgm:pt>
    <dgm:pt modelId="{385B8375-083C-40E1-9283-0C0CC5BE90BC}" type="pres">
      <dgm:prSet presAssocID="{7963DCE0-D0F6-406F-9045-1799E5432A7F}" presName="connectorText" presStyleLbl="sibTrans1D1" presStyleIdx="11" presStyleCnt="14"/>
      <dgm:spPr/>
    </dgm:pt>
    <dgm:pt modelId="{53752EB9-52BD-48E6-8F91-3A91D885CC7B}" type="pres">
      <dgm:prSet presAssocID="{C8C1C37E-E9D5-4E94-A673-2A9DDCA1514A}" presName="node" presStyleLbl="node1" presStyleIdx="12" presStyleCnt="15">
        <dgm:presLayoutVars>
          <dgm:bulletEnabled val="1"/>
        </dgm:presLayoutVars>
      </dgm:prSet>
      <dgm:spPr/>
    </dgm:pt>
    <dgm:pt modelId="{3FDFAA11-7675-4B6F-9B74-D57E58A50B57}" type="pres">
      <dgm:prSet presAssocID="{2B1C2314-6487-43EF-AA8E-F0EB0131C3B3}" presName="sibTrans" presStyleLbl="sibTrans1D1" presStyleIdx="12" presStyleCnt="14"/>
      <dgm:spPr/>
    </dgm:pt>
    <dgm:pt modelId="{B237691F-CC7E-44D8-A42E-A7EB92316B0C}" type="pres">
      <dgm:prSet presAssocID="{2B1C2314-6487-43EF-AA8E-F0EB0131C3B3}" presName="connectorText" presStyleLbl="sibTrans1D1" presStyleIdx="12" presStyleCnt="14"/>
      <dgm:spPr/>
    </dgm:pt>
    <dgm:pt modelId="{EF0067FC-7B51-4DA6-A4CF-328A4186C174}" type="pres">
      <dgm:prSet presAssocID="{335C9F73-C5BA-46A6-8D49-A49FD997A7D7}" presName="node" presStyleLbl="node1" presStyleIdx="13" presStyleCnt="15">
        <dgm:presLayoutVars>
          <dgm:bulletEnabled val="1"/>
        </dgm:presLayoutVars>
      </dgm:prSet>
      <dgm:spPr/>
    </dgm:pt>
    <dgm:pt modelId="{C706E9E8-B2D1-4C12-B578-31F101172FB5}" type="pres">
      <dgm:prSet presAssocID="{A5B67D20-3B45-45C4-BA5A-162D8F370DFC}" presName="sibTrans" presStyleLbl="sibTrans1D1" presStyleIdx="13" presStyleCnt="14"/>
      <dgm:spPr/>
    </dgm:pt>
    <dgm:pt modelId="{8C9F5FBF-F04F-40E4-AD71-7DE2F451F041}" type="pres">
      <dgm:prSet presAssocID="{A5B67D20-3B45-45C4-BA5A-162D8F370DFC}" presName="connectorText" presStyleLbl="sibTrans1D1" presStyleIdx="13" presStyleCnt="14"/>
      <dgm:spPr/>
    </dgm:pt>
    <dgm:pt modelId="{B5CCE42D-4D4B-459E-86CE-41EC16ED8E42}" type="pres">
      <dgm:prSet presAssocID="{03061DCB-3BCC-400A-A983-5DDD17553761}" presName="node" presStyleLbl="node1" presStyleIdx="14" presStyleCnt="15">
        <dgm:presLayoutVars>
          <dgm:bulletEnabled val="1"/>
        </dgm:presLayoutVars>
      </dgm:prSet>
      <dgm:spPr/>
    </dgm:pt>
  </dgm:ptLst>
  <dgm:cxnLst>
    <dgm:cxn modelId="{657A5400-56B6-4FDE-B07B-19BF5A143854}" srcId="{8E169B48-FCE5-44F8-A658-06CE1B8606A0}" destId="{4D25193A-A80A-40A5-B0D4-A707C86F2563}" srcOrd="0" destOrd="0" parTransId="{2F1B268F-6686-42AC-8FE7-7AC970379CFC}" sibTransId="{3DD9F97D-85AA-44BD-B480-91DBB2E4CD30}"/>
    <dgm:cxn modelId="{C0E20801-C755-4C61-9258-5A855A3FCEFF}" srcId="{8E169B48-FCE5-44F8-A658-06CE1B8606A0}" destId="{A75C4343-0AC9-498C-AC98-2173A4C2E527}" srcOrd="11" destOrd="0" parTransId="{547AFF1F-792D-4699-A2A1-9AEE2CC408E2}" sibTransId="{7963DCE0-D0F6-406F-9045-1799E5432A7F}"/>
    <dgm:cxn modelId="{901E5907-A11E-43FF-A425-B1049338042E}" srcId="{8E169B48-FCE5-44F8-A658-06CE1B8606A0}" destId="{5A1093DE-2698-400C-BEE5-F8AC06460C90}" srcOrd="6" destOrd="0" parTransId="{BB817DCA-4926-4EC0-974B-A8CBE85F2D6D}" sibTransId="{EFBC4C00-2B86-4DB7-83FC-4F8C74002E8E}"/>
    <dgm:cxn modelId="{48F31D0A-2E7A-46F4-8AE3-25B24684A5BA}" srcId="{8E169B48-FCE5-44F8-A658-06CE1B8606A0}" destId="{C8C1C37E-E9D5-4E94-A673-2A9DDCA1514A}" srcOrd="12" destOrd="0" parTransId="{98DDD647-5EBF-4F35-8652-3E66AFDE10E6}" sibTransId="{2B1C2314-6487-43EF-AA8E-F0EB0131C3B3}"/>
    <dgm:cxn modelId="{A5022B0A-DDE7-4C58-A6DA-8D7D740D48DC}" type="presOf" srcId="{18250379-8FC8-47E2-9836-F4564CBA364D}" destId="{AC6EB411-91EC-4223-9184-FF94D8493D02}" srcOrd="0" destOrd="0" presId="urn:microsoft.com/office/officeart/2016/7/layout/RepeatingBendingProcessNew"/>
    <dgm:cxn modelId="{C354D30A-F80C-468C-84B4-3116C000AD4B}" type="presOf" srcId="{1E646559-062A-4863-83E3-B8CC89C90FCB}" destId="{29B0EA61-AD78-4F62-A932-3BC342EB0F43}" srcOrd="0" destOrd="0" presId="urn:microsoft.com/office/officeart/2016/7/layout/RepeatingBendingProcessNew"/>
    <dgm:cxn modelId="{0C65F914-AA23-414F-BBAB-B8836F2D169F}" srcId="{8E169B48-FCE5-44F8-A658-06CE1B8606A0}" destId="{03061DCB-3BCC-400A-A983-5DDD17553761}" srcOrd="14" destOrd="0" parTransId="{AC47CB75-7D10-4881-A882-CBD19593D2AF}" sibTransId="{1DF440AB-102F-47FA-9F66-84E48723B39B}"/>
    <dgm:cxn modelId="{2E401618-7C4D-41DB-9855-E9B72F3B5ED2}" type="presOf" srcId="{1B3130F1-F392-478F-9FDE-D383AF55164B}" destId="{D4B80A6D-C662-47C4-B795-E62407682A9C}" srcOrd="0" destOrd="0" presId="urn:microsoft.com/office/officeart/2016/7/layout/RepeatingBendingProcessNew"/>
    <dgm:cxn modelId="{69319328-F0FC-47E8-9B9B-29FBE274B19B}" srcId="{8E169B48-FCE5-44F8-A658-06CE1B8606A0}" destId="{1E646559-062A-4863-83E3-B8CC89C90FCB}" srcOrd="4" destOrd="0" parTransId="{C59E497E-57C1-426E-BDB0-B692F2DA62F4}" sibTransId="{FD66B92E-73C5-41B1-B137-07800F1F2719}"/>
    <dgm:cxn modelId="{5975B029-B0B4-476C-8D2F-87863A697054}" type="presOf" srcId="{90DAFEA3-5162-4A1F-A67D-AB83FA3EAF77}" destId="{521372AC-497B-4C7F-A8CF-ED21A36422B5}" srcOrd="1" destOrd="0" presId="urn:microsoft.com/office/officeart/2016/7/layout/RepeatingBendingProcessNew"/>
    <dgm:cxn modelId="{C8D7E22D-3CC9-4FC9-A077-098C4B05F183}" type="presOf" srcId="{9D41D834-B109-47D5-AA99-B2FD62F8DE98}" destId="{A3203673-B06C-4F8D-8525-56D0304F7D67}" srcOrd="0" destOrd="0" presId="urn:microsoft.com/office/officeart/2016/7/layout/RepeatingBendingProcessNew"/>
    <dgm:cxn modelId="{78FFD62E-1863-4FFE-9143-E78C33A95B52}" type="presOf" srcId="{FD66B92E-73C5-41B1-B137-07800F1F2719}" destId="{03199B9A-7D3C-4156-976C-84211B1BEBE5}" srcOrd="1" destOrd="0" presId="urn:microsoft.com/office/officeart/2016/7/layout/RepeatingBendingProcessNew"/>
    <dgm:cxn modelId="{FE093934-1678-4279-A527-FDFC5BCEF391}" srcId="{8E169B48-FCE5-44F8-A658-06CE1B8606A0}" destId="{F9A6BB36-F9BB-4825-BFC7-90E8A930A756}" srcOrd="9" destOrd="0" parTransId="{C7264BB8-EE4E-46D3-9D78-013B50328C0E}" sibTransId="{A9358E85-DF7B-4DD3-A81B-057175547164}"/>
    <dgm:cxn modelId="{675F0C37-146C-4B61-8B07-D15A998EAC21}" type="presOf" srcId="{335C9F73-C5BA-46A6-8D49-A49FD997A7D7}" destId="{EF0067FC-7B51-4DA6-A4CF-328A4186C174}" srcOrd="0" destOrd="0" presId="urn:microsoft.com/office/officeart/2016/7/layout/RepeatingBendingProcessNew"/>
    <dgm:cxn modelId="{FD4EB63C-DDB4-44AA-ABF8-B278AB9FB974}" type="presOf" srcId="{8434ED6F-25E1-4A52-A257-5B2C932F17E9}" destId="{16AE575A-74F2-4046-B07D-8D498F566EFC}" srcOrd="1" destOrd="0" presId="urn:microsoft.com/office/officeart/2016/7/layout/RepeatingBendingProcessNew"/>
    <dgm:cxn modelId="{A864943D-BA1E-4301-B32F-10425F10EE96}" type="presOf" srcId="{7963DCE0-D0F6-406F-9045-1799E5432A7F}" destId="{90021877-0EF3-42C0-8BD3-8682A0F2FED7}" srcOrd="0" destOrd="0" presId="urn:microsoft.com/office/officeart/2016/7/layout/RepeatingBendingProcessNew"/>
    <dgm:cxn modelId="{5449B93E-386D-4B17-BE45-C03B3693ABD3}" type="presOf" srcId="{180D4981-67D0-4D5F-ACDC-E9E6BC2E7604}" destId="{8F276504-70D3-43DE-B850-55DB925261EC}" srcOrd="0" destOrd="0" presId="urn:microsoft.com/office/officeart/2016/7/layout/RepeatingBendingProcessNew"/>
    <dgm:cxn modelId="{D048AE40-2D63-4973-B21F-097341128B08}" type="presOf" srcId="{7AF8783C-8AE8-4677-A43F-38AFD970DED8}" destId="{9F210FFA-238A-4403-A2AE-A206991BAC7D}" srcOrd="0" destOrd="0" presId="urn:microsoft.com/office/officeart/2016/7/layout/RepeatingBendingProcessNew"/>
    <dgm:cxn modelId="{B08D6A5C-F95B-4EB3-815A-4624E1CCA5A5}" srcId="{8E169B48-FCE5-44F8-A658-06CE1B8606A0}" destId="{D3EFF04C-DA9F-45F5-9D2B-5190E807FC52}" srcOrd="1" destOrd="0" parTransId="{CDA4D62B-6D49-4409-A9AA-DB2941328188}" sibTransId="{0464ABDD-CFBF-46B1-AB2A-80E0D775C8EA}"/>
    <dgm:cxn modelId="{432E025F-57B0-44DB-B087-C5A74A779461}" type="presOf" srcId="{2B1C2314-6487-43EF-AA8E-F0EB0131C3B3}" destId="{B237691F-CC7E-44D8-A42E-A7EB92316B0C}" srcOrd="1" destOrd="0" presId="urn:microsoft.com/office/officeart/2016/7/layout/RepeatingBendingProcessNew"/>
    <dgm:cxn modelId="{6E908243-E142-4E64-AE0F-76DDDF853DEB}" type="presOf" srcId="{03061DCB-3BCC-400A-A983-5DDD17553761}" destId="{B5CCE42D-4D4B-459E-86CE-41EC16ED8E42}" srcOrd="0" destOrd="0" presId="urn:microsoft.com/office/officeart/2016/7/layout/RepeatingBendingProcessNew"/>
    <dgm:cxn modelId="{CA82EF65-0099-4E3E-85ED-327F211A9025}" srcId="{8E169B48-FCE5-44F8-A658-06CE1B8606A0}" destId="{61F39A73-755E-41D9-8468-D522D9693862}" srcOrd="2" destOrd="0" parTransId="{D0C12386-BE0D-47C7-8612-156ED74B6ABB}" sibTransId="{458582DD-839C-4180-BFE6-976B66CE9635}"/>
    <dgm:cxn modelId="{2836F045-C149-44A4-8A22-1F05ECBB5199}" srcId="{8E169B48-FCE5-44F8-A658-06CE1B8606A0}" destId="{7AF8783C-8AE8-4677-A43F-38AFD970DED8}" srcOrd="3" destOrd="0" parTransId="{96DCD71B-89DD-44D8-8643-34367E1FBCB3}" sibTransId="{18250379-8FC8-47E2-9836-F4564CBA364D}"/>
    <dgm:cxn modelId="{46B2C666-9390-41A1-A0DB-1F45BFD6B168}" type="presOf" srcId="{D3EFF04C-DA9F-45F5-9D2B-5190E807FC52}" destId="{73A08340-7977-42FD-B26B-EFAB74822400}" srcOrd="0" destOrd="0" presId="urn:microsoft.com/office/officeart/2016/7/layout/RepeatingBendingProcessNew"/>
    <dgm:cxn modelId="{B2E82F47-B438-45BF-A2C0-F1B40DD3B887}" type="presOf" srcId="{A9358E85-DF7B-4DD3-A81B-057175547164}" destId="{B0A1E133-BCF2-4744-8533-C24C8031773A}" srcOrd="0" destOrd="0" presId="urn:microsoft.com/office/officeart/2016/7/layout/RepeatingBendingProcessNew"/>
    <dgm:cxn modelId="{3CD83047-00BE-4B37-ACF2-0FCF750849EA}" type="presOf" srcId="{F9A6BB36-F9BB-4825-BFC7-90E8A930A756}" destId="{2E43F5A0-49B2-48D0-A5F4-ACAD8C09FA23}" srcOrd="0" destOrd="0" presId="urn:microsoft.com/office/officeart/2016/7/layout/RepeatingBendingProcessNew"/>
    <dgm:cxn modelId="{B9158468-ECAE-4D8B-AFC2-6B1E7F852699}" type="presOf" srcId="{458582DD-839C-4180-BFE6-976B66CE9635}" destId="{52857627-13BC-4E92-B258-148AEFD5B290}" srcOrd="1" destOrd="0" presId="urn:microsoft.com/office/officeart/2016/7/layout/RepeatingBendingProcessNew"/>
    <dgm:cxn modelId="{7E49EF69-7305-43C3-BD75-83FA2EA0FE77}" type="presOf" srcId="{FD66B92E-73C5-41B1-B137-07800F1F2719}" destId="{91CCFE77-25D6-4E5E-85D3-7362EB54B088}" srcOrd="0" destOrd="0" presId="urn:microsoft.com/office/officeart/2016/7/layout/RepeatingBendingProcessNew"/>
    <dgm:cxn modelId="{082F4E4D-62A6-4368-BC96-D406D7B8D17B}" srcId="{8E169B48-FCE5-44F8-A658-06CE1B8606A0}" destId="{F932DE97-2707-46F4-8153-D72A9EFE19F2}" srcOrd="10" destOrd="0" parTransId="{D1C4731B-B8A7-467C-A752-87450A70D274}" sibTransId="{90DAFEA3-5162-4A1F-A67D-AB83FA3EAF77}"/>
    <dgm:cxn modelId="{F7BC8D73-DD00-4FB8-A22D-F77232345C7B}" type="presOf" srcId="{C8C1C37E-E9D5-4E94-A673-2A9DDCA1514A}" destId="{53752EB9-52BD-48E6-8F91-3A91D885CC7B}" srcOrd="0" destOrd="0" presId="urn:microsoft.com/office/officeart/2016/7/layout/RepeatingBendingProcessNew"/>
    <dgm:cxn modelId="{49902E55-469B-4AB1-9A87-96B05EE8607D}" type="presOf" srcId="{EFBC4C00-2B86-4DB7-83FC-4F8C74002E8E}" destId="{6DDCFA85-0983-4AE5-A44E-574C963F0CAE}" srcOrd="0" destOrd="0" presId="urn:microsoft.com/office/officeart/2016/7/layout/RepeatingBendingProcessNew"/>
    <dgm:cxn modelId="{0E1E7656-9C5A-4083-A23E-09853762C547}" type="presOf" srcId="{2B1C2314-6487-43EF-AA8E-F0EB0131C3B3}" destId="{3FDFAA11-7675-4B6F-9B74-D57E58A50B57}" srcOrd="0" destOrd="0" presId="urn:microsoft.com/office/officeart/2016/7/layout/RepeatingBendingProcessNew"/>
    <dgm:cxn modelId="{0630F856-0743-4D77-A854-3278CF98FD37}" type="presOf" srcId="{0464ABDD-CFBF-46B1-AB2A-80E0D775C8EA}" destId="{203BED21-A1D8-4966-9EBD-9ED3C1FFA5D6}" srcOrd="1" destOrd="0" presId="urn:microsoft.com/office/officeart/2016/7/layout/RepeatingBendingProcessNew"/>
    <dgm:cxn modelId="{DCC2667A-4D8E-4CF6-83AC-471248DC9E51}" type="presOf" srcId="{3DD9F97D-85AA-44BD-B480-91DBB2E4CD30}" destId="{22F2CF64-85B3-49CD-8F16-C37F0A65F0D2}" srcOrd="1" destOrd="0" presId="urn:microsoft.com/office/officeart/2016/7/layout/RepeatingBendingProcessNew"/>
    <dgm:cxn modelId="{F4A9227B-DAB3-48E9-A269-3DF3ECCD9762}" type="presOf" srcId="{8E169B48-FCE5-44F8-A658-06CE1B8606A0}" destId="{295696FD-727C-411F-ACF5-1105E973AB6D}" srcOrd="0" destOrd="0" presId="urn:microsoft.com/office/officeart/2016/7/layout/RepeatingBendingProcessNew"/>
    <dgm:cxn modelId="{BE84417B-175C-4566-9FD7-D1B157700413}" type="presOf" srcId="{9C50B5AC-6566-460A-AF0F-A0540186EE39}" destId="{F33E369F-CC40-419A-8D0B-FEA627E4E09D}" srcOrd="0" destOrd="0" presId="urn:microsoft.com/office/officeart/2016/7/layout/RepeatingBendingProcessNew"/>
    <dgm:cxn modelId="{32396983-333E-461A-8795-B7E53B1B6354}" type="presOf" srcId="{18250379-8FC8-47E2-9836-F4564CBA364D}" destId="{821B55C3-568E-4315-961F-2415BF944A78}" srcOrd="1" destOrd="0" presId="urn:microsoft.com/office/officeart/2016/7/layout/RepeatingBendingProcessNew"/>
    <dgm:cxn modelId="{AF022B88-644E-4F6E-99DF-EF698111956F}" srcId="{8E169B48-FCE5-44F8-A658-06CE1B8606A0}" destId="{1B3130F1-F392-478F-9FDE-D383AF55164B}" srcOrd="7" destOrd="0" parTransId="{B386E11C-3B73-45C1-A1DC-E5D60EF6D5A8}" sibTransId="{8434ED6F-25E1-4A52-A257-5B2C932F17E9}"/>
    <dgm:cxn modelId="{B334CD8E-C981-46BF-A5E3-C978FC4EA91D}" type="presOf" srcId="{A5B67D20-3B45-45C4-BA5A-162D8F370DFC}" destId="{8C9F5FBF-F04F-40E4-AD71-7DE2F451F041}" srcOrd="1" destOrd="0" presId="urn:microsoft.com/office/officeart/2016/7/layout/RepeatingBendingProcessNew"/>
    <dgm:cxn modelId="{0930A691-73DE-415A-83D4-FADDBEBB0654}" type="presOf" srcId="{458582DD-839C-4180-BFE6-976B66CE9635}" destId="{2B50E59C-B6AE-4E05-B708-1668EC7B3216}" srcOrd="0" destOrd="0" presId="urn:microsoft.com/office/officeart/2016/7/layout/RepeatingBendingProcessNew"/>
    <dgm:cxn modelId="{A0BA8095-C9F9-4D4F-9991-3BD830DF190C}" type="presOf" srcId="{F932DE97-2707-46F4-8153-D72A9EFE19F2}" destId="{6692F936-B4A6-4ECA-AF8C-39FE4560770A}" srcOrd="0" destOrd="0" presId="urn:microsoft.com/office/officeart/2016/7/layout/RepeatingBendingProcessNew"/>
    <dgm:cxn modelId="{E24E9B9E-F6B5-4A38-B43B-6B22C75FF328}" srcId="{8E169B48-FCE5-44F8-A658-06CE1B8606A0}" destId="{335C9F73-C5BA-46A6-8D49-A49FD997A7D7}" srcOrd="13" destOrd="0" parTransId="{6B70B6DE-DA14-4AC8-87C2-B9543CEF6972}" sibTransId="{A5B67D20-3B45-45C4-BA5A-162D8F370DFC}"/>
    <dgm:cxn modelId="{174867A1-FCA6-44E6-890E-14311A503E48}" type="presOf" srcId="{90DAFEA3-5162-4A1F-A67D-AB83FA3EAF77}" destId="{5D9A7579-E184-4891-B3F4-46F52764BF74}" srcOrd="0" destOrd="0" presId="urn:microsoft.com/office/officeart/2016/7/layout/RepeatingBendingProcessNew"/>
    <dgm:cxn modelId="{6A1FF3A4-6B65-45E9-8D00-551B6C018538}" type="presOf" srcId="{3DD9F97D-85AA-44BD-B480-91DBB2E4CD30}" destId="{3F3726B2-6D5C-4FE2-8C8A-1FE2C6FD2159}" srcOrd="0" destOrd="0" presId="urn:microsoft.com/office/officeart/2016/7/layout/RepeatingBendingProcessNew"/>
    <dgm:cxn modelId="{16BFE9AC-4E57-4722-ABD7-002EA727B215}" srcId="{5A1093DE-2698-400C-BEE5-F8AC06460C90}" destId="{267CE15C-8E7D-4880-A38B-EB7C11F5EB5D}" srcOrd="0" destOrd="0" parTransId="{D58BC0E0-F9ED-4EC7-A46A-937D17F18724}" sibTransId="{4B00832B-85AD-4DA2-A27F-5E51D2D589C1}"/>
    <dgm:cxn modelId="{3E155FAF-D675-4222-B1A9-C461A6ED0BFE}" type="presOf" srcId="{9C50B5AC-6566-460A-AF0F-A0540186EE39}" destId="{BF0759F8-B3E2-4B0A-A21B-FCA7B376671F}" srcOrd="1" destOrd="0" presId="urn:microsoft.com/office/officeart/2016/7/layout/RepeatingBendingProcessNew"/>
    <dgm:cxn modelId="{A724F7B8-9E55-4809-9C4D-724194BE0A5C}" type="presOf" srcId="{8434ED6F-25E1-4A52-A257-5B2C932F17E9}" destId="{C52914D9-8FB3-4105-9B21-55D884CDB0EE}" srcOrd="0" destOrd="0" presId="urn:microsoft.com/office/officeart/2016/7/layout/RepeatingBendingProcessNew"/>
    <dgm:cxn modelId="{65F5C9BA-32BB-4CAC-A516-154B102C3A79}" type="presOf" srcId="{A9358E85-DF7B-4DD3-A81B-057175547164}" destId="{9FBF3DEA-F53E-4764-9E56-162C33CCC3BE}" srcOrd="1" destOrd="0" presId="urn:microsoft.com/office/officeart/2016/7/layout/RepeatingBendingProcessNew"/>
    <dgm:cxn modelId="{7B3476C3-9EE9-40D0-9665-FCF98CB246DF}" type="presOf" srcId="{9D41D834-B109-47D5-AA99-B2FD62F8DE98}" destId="{5F980885-99AA-4C62-93D4-46EB7A6CF822}" srcOrd="1" destOrd="0" presId="urn:microsoft.com/office/officeart/2016/7/layout/RepeatingBendingProcessNew"/>
    <dgm:cxn modelId="{3C4675CD-1CFA-439C-B687-8B8CCCE6682A}" srcId="{8E169B48-FCE5-44F8-A658-06CE1B8606A0}" destId="{96915397-3241-48E4-913A-3F2042627EEC}" srcOrd="8" destOrd="0" parTransId="{C84EDB5E-8DB2-416C-84B6-1D0603B4F29A}" sibTransId="{9D41D834-B109-47D5-AA99-B2FD62F8DE98}"/>
    <dgm:cxn modelId="{9B9937D8-F407-4A7E-B07F-BDEA8D98086F}" type="presOf" srcId="{A75C4343-0AC9-498C-AC98-2173A4C2E527}" destId="{F2EBDC06-F045-4E6E-8046-5171AF6DD329}" srcOrd="0" destOrd="0" presId="urn:microsoft.com/office/officeart/2016/7/layout/RepeatingBendingProcessNew"/>
    <dgm:cxn modelId="{E0F69DD8-756F-4084-87C2-89C26BB24CF5}" type="presOf" srcId="{4D25193A-A80A-40A5-B0D4-A707C86F2563}" destId="{A83E4503-D965-458C-B2B8-C4397AB242B4}" srcOrd="0" destOrd="0" presId="urn:microsoft.com/office/officeart/2016/7/layout/RepeatingBendingProcessNew"/>
    <dgm:cxn modelId="{2BBDD9DB-BABB-4334-88DF-86C628A1EC3A}" type="presOf" srcId="{A5B67D20-3B45-45C4-BA5A-162D8F370DFC}" destId="{C706E9E8-B2D1-4C12-B578-31F101172FB5}" srcOrd="0" destOrd="0" presId="urn:microsoft.com/office/officeart/2016/7/layout/RepeatingBendingProcessNew"/>
    <dgm:cxn modelId="{EEB7CDDC-3D5D-4D7A-B9BD-4C61BF37DB94}" type="presOf" srcId="{7963DCE0-D0F6-406F-9045-1799E5432A7F}" destId="{385B8375-083C-40E1-9283-0C0CC5BE90BC}" srcOrd="1" destOrd="0" presId="urn:microsoft.com/office/officeart/2016/7/layout/RepeatingBendingProcessNew"/>
    <dgm:cxn modelId="{008723DD-C8ED-4E2F-BF06-14A0716DB38F}" type="presOf" srcId="{0464ABDD-CFBF-46B1-AB2A-80E0D775C8EA}" destId="{9454D0E6-65F5-41E2-9984-05A6667EFB63}" srcOrd="0" destOrd="0" presId="urn:microsoft.com/office/officeart/2016/7/layout/RepeatingBendingProcessNew"/>
    <dgm:cxn modelId="{B2D901E1-7BE0-4753-873E-2A4B7EA1D11F}" type="presOf" srcId="{61F39A73-755E-41D9-8468-D522D9693862}" destId="{5AA1C2FE-33FE-4324-8368-B9217AFC7F20}" srcOrd="0" destOrd="0" presId="urn:microsoft.com/office/officeart/2016/7/layout/RepeatingBendingProcessNew"/>
    <dgm:cxn modelId="{17F923E2-DB55-498D-9778-85512E450637}" type="presOf" srcId="{96915397-3241-48E4-913A-3F2042627EEC}" destId="{82880CDF-7E63-4CD0-90BD-C31B2A1EFB43}" srcOrd="0" destOrd="0" presId="urn:microsoft.com/office/officeart/2016/7/layout/RepeatingBendingProcessNew"/>
    <dgm:cxn modelId="{3CD4E1E7-C491-4BFB-A028-7A61209C152A}" srcId="{8E169B48-FCE5-44F8-A658-06CE1B8606A0}" destId="{180D4981-67D0-4D5F-ACDC-E9E6BC2E7604}" srcOrd="5" destOrd="0" parTransId="{E2833C14-CBAC-4D9E-B9E8-8D17D14A1AFC}" sibTransId="{9C50B5AC-6566-460A-AF0F-A0540186EE39}"/>
    <dgm:cxn modelId="{A7E85EED-6DFE-427D-8908-D2DDA834A935}" type="presOf" srcId="{EFBC4C00-2B86-4DB7-83FC-4F8C74002E8E}" destId="{54CF09FF-7E91-4947-AD11-44455AB0CE12}" srcOrd="1" destOrd="0" presId="urn:microsoft.com/office/officeart/2016/7/layout/RepeatingBendingProcessNew"/>
    <dgm:cxn modelId="{69A594FD-03F6-4261-AFBF-4E516A2AF0C2}" type="presOf" srcId="{267CE15C-8E7D-4880-A38B-EB7C11F5EB5D}" destId="{865ADE58-027F-4BE5-9921-FF2677CCB617}" srcOrd="0" destOrd="1" presId="urn:microsoft.com/office/officeart/2016/7/layout/RepeatingBendingProcessNew"/>
    <dgm:cxn modelId="{9A1131FF-8092-4EAD-86CE-58E85915699D}" type="presOf" srcId="{5A1093DE-2698-400C-BEE5-F8AC06460C90}" destId="{865ADE58-027F-4BE5-9921-FF2677CCB617}" srcOrd="0" destOrd="0" presId="urn:microsoft.com/office/officeart/2016/7/layout/RepeatingBendingProcessNew"/>
    <dgm:cxn modelId="{38BA1DAF-FBA9-4B29-9B96-16269AB2D1DA}" type="presParOf" srcId="{295696FD-727C-411F-ACF5-1105E973AB6D}" destId="{A83E4503-D965-458C-B2B8-C4397AB242B4}" srcOrd="0" destOrd="0" presId="urn:microsoft.com/office/officeart/2016/7/layout/RepeatingBendingProcessNew"/>
    <dgm:cxn modelId="{0ED1DE01-DE69-4F58-BDEB-E1B30ECB0EA5}" type="presParOf" srcId="{295696FD-727C-411F-ACF5-1105E973AB6D}" destId="{3F3726B2-6D5C-4FE2-8C8A-1FE2C6FD2159}" srcOrd="1" destOrd="0" presId="urn:microsoft.com/office/officeart/2016/7/layout/RepeatingBendingProcessNew"/>
    <dgm:cxn modelId="{4613A4B1-32AF-4E67-BF3D-6DEB26BDF31B}" type="presParOf" srcId="{3F3726B2-6D5C-4FE2-8C8A-1FE2C6FD2159}" destId="{22F2CF64-85B3-49CD-8F16-C37F0A65F0D2}" srcOrd="0" destOrd="0" presId="urn:microsoft.com/office/officeart/2016/7/layout/RepeatingBendingProcessNew"/>
    <dgm:cxn modelId="{034B067D-5D0B-4922-A3E9-5E5BD55F9E81}" type="presParOf" srcId="{295696FD-727C-411F-ACF5-1105E973AB6D}" destId="{73A08340-7977-42FD-B26B-EFAB74822400}" srcOrd="2" destOrd="0" presId="urn:microsoft.com/office/officeart/2016/7/layout/RepeatingBendingProcessNew"/>
    <dgm:cxn modelId="{3A5A1999-76E0-4C07-9560-F4FD34E3675E}" type="presParOf" srcId="{295696FD-727C-411F-ACF5-1105E973AB6D}" destId="{9454D0E6-65F5-41E2-9984-05A6667EFB63}" srcOrd="3" destOrd="0" presId="urn:microsoft.com/office/officeart/2016/7/layout/RepeatingBendingProcessNew"/>
    <dgm:cxn modelId="{199B0099-363E-4380-B3BF-E89382615545}" type="presParOf" srcId="{9454D0E6-65F5-41E2-9984-05A6667EFB63}" destId="{203BED21-A1D8-4966-9EBD-9ED3C1FFA5D6}" srcOrd="0" destOrd="0" presId="urn:microsoft.com/office/officeart/2016/7/layout/RepeatingBendingProcessNew"/>
    <dgm:cxn modelId="{F9B977A9-8F3F-41AE-8498-328249C7530D}" type="presParOf" srcId="{295696FD-727C-411F-ACF5-1105E973AB6D}" destId="{5AA1C2FE-33FE-4324-8368-B9217AFC7F20}" srcOrd="4" destOrd="0" presId="urn:microsoft.com/office/officeart/2016/7/layout/RepeatingBendingProcessNew"/>
    <dgm:cxn modelId="{3B48F169-2E27-4716-A605-6444326723D7}" type="presParOf" srcId="{295696FD-727C-411F-ACF5-1105E973AB6D}" destId="{2B50E59C-B6AE-4E05-B708-1668EC7B3216}" srcOrd="5" destOrd="0" presId="urn:microsoft.com/office/officeart/2016/7/layout/RepeatingBendingProcessNew"/>
    <dgm:cxn modelId="{AA4D058A-720A-44DF-8FE3-D9CBF91FE5D5}" type="presParOf" srcId="{2B50E59C-B6AE-4E05-B708-1668EC7B3216}" destId="{52857627-13BC-4E92-B258-148AEFD5B290}" srcOrd="0" destOrd="0" presId="urn:microsoft.com/office/officeart/2016/7/layout/RepeatingBendingProcessNew"/>
    <dgm:cxn modelId="{1FCD04B9-9D8F-4CDB-8FCE-6A4858613E46}" type="presParOf" srcId="{295696FD-727C-411F-ACF5-1105E973AB6D}" destId="{9F210FFA-238A-4403-A2AE-A206991BAC7D}" srcOrd="6" destOrd="0" presId="urn:microsoft.com/office/officeart/2016/7/layout/RepeatingBendingProcessNew"/>
    <dgm:cxn modelId="{9B94AB41-834E-4D35-A35D-E13F6959C2A2}" type="presParOf" srcId="{295696FD-727C-411F-ACF5-1105E973AB6D}" destId="{AC6EB411-91EC-4223-9184-FF94D8493D02}" srcOrd="7" destOrd="0" presId="urn:microsoft.com/office/officeart/2016/7/layout/RepeatingBendingProcessNew"/>
    <dgm:cxn modelId="{88878DD5-30D1-4DE8-88B8-09B424AC08C1}" type="presParOf" srcId="{AC6EB411-91EC-4223-9184-FF94D8493D02}" destId="{821B55C3-568E-4315-961F-2415BF944A78}" srcOrd="0" destOrd="0" presId="urn:microsoft.com/office/officeart/2016/7/layout/RepeatingBendingProcessNew"/>
    <dgm:cxn modelId="{096F4601-5A26-42CD-BBCB-78E514F5B32E}" type="presParOf" srcId="{295696FD-727C-411F-ACF5-1105E973AB6D}" destId="{29B0EA61-AD78-4F62-A932-3BC342EB0F43}" srcOrd="8" destOrd="0" presId="urn:microsoft.com/office/officeart/2016/7/layout/RepeatingBendingProcessNew"/>
    <dgm:cxn modelId="{8214DAB8-F1F9-46C3-B11C-EB4380AAE008}" type="presParOf" srcId="{295696FD-727C-411F-ACF5-1105E973AB6D}" destId="{91CCFE77-25D6-4E5E-85D3-7362EB54B088}" srcOrd="9" destOrd="0" presId="urn:microsoft.com/office/officeart/2016/7/layout/RepeatingBendingProcessNew"/>
    <dgm:cxn modelId="{6790E212-B1CF-430A-A5AD-E203E1146661}" type="presParOf" srcId="{91CCFE77-25D6-4E5E-85D3-7362EB54B088}" destId="{03199B9A-7D3C-4156-976C-84211B1BEBE5}" srcOrd="0" destOrd="0" presId="urn:microsoft.com/office/officeart/2016/7/layout/RepeatingBendingProcessNew"/>
    <dgm:cxn modelId="{5E72EE48-B675-441F-B37D-DBA278606DE0}" type="presParOf" srcId="{295696FD-727C-411F-ACF5-1105E973AB6D}" destId="{8F276504-70D3-43DE-B850-55DB925261EC}" srcOrd="10" destOrd="0" presId="urn:microsoft.com/office/officeart/2016/7/layout/RepeatingBendingProcessNew"/>
    <dgm:cxn modelId="{75EB8794-7194-4B27-BDF2-8AD8A72430BA}" type="presParOf" srcId="{295696FD-727C-411F-ACF5-1105E973AB6D}" destId="{F33E369F-CC40-419A-8D0B-FEA627E4E09D}" srcOrd="11" destOrd="0" presId="urn:microsoft.com/office/officeart/2016/7/layout/RepeatingBendingProcessNew"/>
    <dgm:cxn modelId="{E7864F18-6D26-4ABF-9467-469D96EBE42D}" type="presParOf" srcId="{F33E369F-CC40-419A-8D0B-FEA627E4E09D}" destId="{BF0759F8-B3E2-4B0A-A21B-FCA7B376671F}" srcOrd="0" destOrd="0" presId="urn:microsoft.com/office/officeart/2016/7/layout/RepeatingBendingProcessNew"/>
    <dgm:cxn modelId="{003C3DA9-27D0-441B-8677-D88A1E4ACA93}" type="presParOf" srcId="{295696FD-727C-411F-ACF5-1105E973AB6D}" destId="{865ADE58-027F-4BE5-9921-FF2677CCB617}" srcOrd="12" destOrd="0" presId="urn:microsoft.com/office/officeart/2016/7/layout/RepeatingBendingProcessNew"/>
    <dgm:cxn modelId="{C63FB572-DABA-4194-AC59-61405562C843}" type="presParOf" srcId="{295696FD-727C-411F-ACF5-1105E973AB6D}" destId="{6DDCFA85-0983-4AE5-A44E-574C963F0CAE}" srcOrd="13" destOrd="0" presId="urn:microsoft.com/office/officeart/2016/7/layout/RepeatingBendingProcessNew"/>
    <dgm:cxn modelId="{A3502A7E-8B8B-4B7C-9FA0-BAC8D1D8A12D}" type="presParOf" srcId="{6DDCFA85-0983-4AE5-A44E-574C963F0CAE}" destId="{54CF09FF-7E91-4947-AD11-44455AB0CE12}" srcOrd="0" destOrd="0" presId="urn:microsoft.com/office/officeart/2016/7/layout/RepeatingBendingProcessNew"/>
    <dgm:cxn modelId="{72D59175-B576-4C15-8B68-19ED23E0276A}" type="presParOf" srcId="{295696FD-727C-411F-ACF5-1105E973AB6D}" destId="{D4B80A6D-C662-47C4-B795-E62407682A9C}" srcOrd="14" destOrd="0" presId="urn:microsoft.com/office/officeart/2016/7/layout/RepeatingBendingProcessNew"/>
    <dgm:cxn modelId="{13A6CD95-1E5D-426C-959D-80F7828FFED1}" type="presParOf" srcId="{295696FD-727C-411F-ACF5-1105E973AB6D}" destId="{C52914D9-8FB3-4105-9B21-55D884CDB0EE}" srcOrd="15" destOrd="0" presId="urn:microsoft.com/office/officeart/2016/7/layout/RepeatingBendingProcessNew"/>
    <dgm:cxn modelId="{897AFA05-DAD3-49A2-86D1-A08C2F139DA3}" type="presParOf" srcId="{C52914D9-8FB3-4105-9B21-55D884CDB0EE}" destId="{16AE575A-74F2-4046-B07D-8D498F566EFC}" srcOrd="0" destOrd="0" presId="urn:microsoft.com/office/officeart/2016/7/layout/RepeatingBendingProcessNew"/>
    <dgm:cxn modelId="{7BCFEE27-AFF5-4AE3-A3C4-02EB8E736456}" type="presParOf" srcId="{295696FD-727C-411F-ACF5-1105E973AB6D}" destId="{82880CDF-7E63-4CD0-90BD-C31B2A1EFB43}" srcOrd="16" destOrd="0" presId="urn:microsoft.com/office/officeart/2016/7/layout/RepeatingBendingProcessNew"/>
    <dgm:cxn modelId="{9EE3553D-07AD-4BB1-BD9A-755533B0EFD5}" type="presParOf" srcId="{295696FD-727C-411F-ACF5-1105E973AB6D}" destId="{A3203673-B06C-4F8D-8525-56D0304F7D67}" srcOrd="17" destOrd="0" presId="urn:microsoft.com/office/officeart/2016/7/layout/RepeatingBendingProcessNew"/>
    <dgm:cxn modelId="{2254FC76-644C-4FE1-A88A-C731EFFCE7A8}" type="presParOf" srcId="{A3203673-B06C-4F8D-8525-56D0304F7D67}" destId="{5F980885-99AA-4C62-93D4-46EB7A6CF822}" srcOrd="0" destOrd="0" presId="urn:microsoft.com/office/officeart/2016/7/layout/RepeatingBendingProcessNew"/>
    <dgm:cxn modelId="{ACDB0EFB-5B56-4F2A-A266-E44B342EE59D}" type="presParOf" srcId="{295696FD-727C-411F-ACF5-1105E973AB6D}" destId="{2E43F5A0-49B2-48D0-A5F4-ACAD8C09FA23}" srcOrd="18" destOrd="0" presId="urn:microsoft.com/office/officeart/2016/7/layout/RepeatingBendingProcessNew"/>
    <dgm:cxn modelId="{B2CD4AF8-96D2-46BD-9B7A-53DBCECB1928}" type="presParOf" srcId="{295696FD-727C-411F-ACF5-1105E973AB6D}" destId="{B0A1E133-BCF2-4744-8533-C24C8031773A}" srcOrd="19" destOrd="0" presId="urn:microsoft.com/office/officeart/2016/7/layout/RepeatingBendingProcessNew"/>
    <dgm:cxn modelId="{E84D5352-6322-4444-8BB9-174E4AB74C5B}" type="presParOf" srcId="{B0A1E133-BCF2-4744-8533-C24C8031773A}" destId="{9FBF3DEA-F53E-4764-9E56-162C33CCC3BE}" srcOrd="0" destOrd="0" presId="urn:microsoft.com/office/officeart/2016/7/layout/RepeatingBendingProcessNew"/>
    <dgm:cxn modelId="{877651C7-8017-446B-9460-5FC6B7828800}" type="presParOf" srcId="{295696FD-727C-411F-ACF5-1105E973AB6D}" destId="{6692F936-B4A6-4ECA-AF8C-39FE4560770A}" srcOrd="20" destOrd="0" presId="urn:microsoft.com/office/officeart/2016/7/layout/RepeatingBendingProcessNew"/>
    <dgm:cxn modelId="{75F819D3-3C13-43ED-814B-4CDDE332FD5C}" type="presParOf" srcId="{295696FD-727C-411F-ACF5-1105E973AB6D}" destId="{5D9A7579-E184-4891-B3F4-46F52764BF74}" srcOrd="21" destOrd="0" presId="urn:microsoft.com/office/officeart/2016/7/layout/RepeatingBendingProcessNew"/>
    <dgm:cxn modelId="{8E927AAC-32FB-4452-9BCE-38E831399F0B}" type="presParOf" srcId="{5D9A7579-E184-4891-B3F4-46F52764BF74}" destId="{521372AC-497B-4C7F-A8CF-ED21A36422B5}" srcOrd="0" destOrd="0" presId="urn:microsoft.com/office/officeart/2016/7/layout/RepeatingBendingProcessNew"/>
    <dgm:cxn modelId="{3A6ECE55-0A4C-4730-A8B2-1B15EBA52A2C}" type="presParOf" srcId="{295696FD-727C-411F-ACF5-1105E973AB6D}" destId="{F2EBDC06-F045-4E6E-8046-5171AF6DD329}" srcOrd="22" destOrd="0" presId="urn:microsoft.com/office/officeart/2016/7/layout/RepeatingBendingProcessNew"/>
    <dgm:cxn modelId="{1CEF686D-56F6-4AFB-A1AB-7A401C9A1631}" type="presParOf" srcId="{295696FD-727C-411F-ACF5-1105E973AB6D}" destId="{90021877-0EF3-42C0-8BD3-8682A0F2FED7}" srcOrd="23" destOrd="0" presId="urn:microsoft.com/office/officeart/2016/7/layout/RepeatingBendingProcessNew"/>
    <dgm:cxn modelId="{5C9F4FB5-77E8-4188-9C09-F1E1F4FD89A6}" type="presParOf" srcId="{90021877-0EF3-42C0-8BD3-8682A0F2FED7}" destId="{385B8375-083C-40E1-9283-0C0CC5BE90BC}" srcOrd="0" destOrd="0" presId="urn:microsoft.com/office/officeart/2016/7/layout/RepeatingBendingProcessNew"/>
    <dgm:cxn modelId="{A76485FF-26EC-467A-8D91-E5DB2A734C4A}" type="presParOf" srcId="{295696FD-727C-411F-ACF5-1105E973AB6D}" destId="{53752EB9-52BD-48E6-8F91-3A91D885CC7B}" srcOrd="24" destOrd="0" presId="urn:microsoft.com/office/officeart/2016/7/layout/RepeatingBendingProcessNew"/>
    <dgm:cxn modelId="{54225726-4255-47C2-88D5-C55A5F32FBBC}" type="presParOf" srcId="{295696FD-727C-411F-ACF5-1105E973AB6D}" destId="{3FDFAA11-7675-4B6F-9B74-D57E58A50B57}" srcOrd="25" destOrd="0" presId="urn:microsoft.com/office/officeart/2016/7/layout/RepeatingBendingProcessNew"/>
    <dgm:cxn modelId="{91DC1831-B06D-40C6-9B52-F36348F12EE5}" type="presParOf" srcId="{3FDFAA11-7675-4B6F-9B74-D57E58A50B57}" destId="{B237691F-CC7E-44D8-A42E-A7EB92316B0C}" srcOrd="0" destOrd="0" presId="urn:microsoft.com/office/officeart/2016/7/layout/RepeatingBendingProcessNew"/>
    <dgm:cxn modelId="{05FF77C1-88C9-4279-9589-306F449E58C4}" type="presParOf" srcId="{295696FD-727C-411F-ACF5-1105E973AB6D}" destId="{EF0067FC-7B51-4DA6-A4CF-328A4186C174}" srcOrd="26" destOrd="0" presId="urn:microsoft.com/office/officeart/2016/7/layout/RepeatingBendingProcessNew"/>
    <dgm:cxn modelId="{6BAA70B4-DF5C-4711-936D-C3DAE79B7C59}" type="presParOf" srcId="{295696FD-727C-411F-ACF5-1105E973AB6D}" destId="{C706E9E8-B2D1-4C12-B578-31F101172FB5}" srcOrd="27" destOrd="0" presId="urn:microsoft.com/office/officeart/2016/7/layout/RepeatingBendingProcessNew"/>
    <dgm:cxn modelId="{43A97BC4-F4BC-460C-AA46-483C601F71FA}" type="presParOf" srcId="{C706E9E8-B2D1-4C12-B578-31F101172FB5}" destId="{8C9F5FBF-F04F-40E4-AD71-7DE2F451F041}" srcOrd="0" destOrd="0" presId="urn:microsoft.com/office/officeart/2016/7/layout/RepeatingBendingProcessNew"/>
    <dgm:cxn modelId="{ACEA1F02-7112-4ED8-BB49-654135220DD0}" type="presParOf" srcId="{295696FD-727C-411F-ACF5-1105E973AB6D}" destId="{B5CCE42D-4D4B-459E-86CE-41EC16ED8E42}" srcOrd="2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169B48-FCE5-44F8-A658-06CE1B8606A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1F39A73-755E-41D9-8468-D522D9693862}">
      <dgm:prSet phldr="0"/>
      <dgm:spPr/>
      <dgm:t>
        <a:bodyPr/>
        <a:lstStyle/>
        <a:p>
          <a:pPr rtl="0"/>
          <a:r>
            <a:rPr lang="en-US">
              <a:latin typeface="Calibri Light" panose="020F0302020204030204"/>
            </a:rPr>
            <a:t>OTC = Open Textbook Collaborative</a:t>
          </a:r>
          <a:endParaRPr lang="en-US"/>
        </a:p>
      </dgm:t>
    </dgm:pt>
    <dgm:pt modelId="{D0C12386-BE0D-47C7-8612-156ED74B6ABB}" type="parTrans" cxnId="{CA82EF65-0099-4E3E-85ED-327F211A9025}">
      <dgm:prSet/>
      <dgm:spPr/>
      <dgm:t>
        <a:bodyPr/>
        <a:lstStyle/>
        <a:p>
          <a:endParaRPr lang="en-US"/>
        </a:p>
      </dgm:t>
    </dgm:pt>
    <dgm:pt modelId="{458582DD-839C-4180-BFE6-976B66CE9635}" type="sibTrans" cxnId="{CA82EF65-0099-4E3E-85ED-327F211A9025}">
      <dgm:prSet/>
      <dgm:spPr/>
      <dgm:t>
        <a:bodyPr/>
        <a:lstStyle/>
        <a:p>
          <a:endParaRPr lang="en-US"/>
        </a:p>
      </dgm:t>
    </dgm:pt>
    <dgm:pt modelId="{FD8F4AA0-7846-4432-813E-6E06383574AB}">
      <dgm:prSet phldr="0"/>
      <dgm:spPr/>
      <dgm:t>
        <a:bodyPr/>
        <a:lstStyle/>
        <a:p>
          <a:pPr rtl="0"/>
          <a:r>
            <a:rPr lang="en-US">
              <a:latin typeface="Calibri Light" panose="020F0302020204030204"/>
            </a:rPr>
            <a:t>PD = Project Director</a:t>
          </a:r>
        </a:p>
      </dgm:t>
    </dgm:pt>
    <dgm:pt modelId="{05549AE1-F1C5-4F8A-939D-5A7D6E8DB1A0}" type="parTrans" cxnId="{E017118B-5335-491A-86E6-5C647E0F55B0}">
      <dgm:prSet/>
      <dgm:spPr/>
      <dgm:t>
        <a:bodyPr/>
        <a:lstStyle/>
        <a:p>
          <a:endParaRPr lang="en-US"/>
        </a:p>
      </dgm:t>
    </dgm:pt>
    <dgm:pt modelId="{EF465B3D-2EE9-44DF-A64A-13BD5CA7A689}" type="sibTrans" cxnId="{E017118B-5335-491A-86E6-5C647E0F55B0}">
      <dgm:prSet/>
      <dgm:spPr/>
      <dgm:t>
        <a:bodyPr/>
        <a:lstStyle/>
        <a:p>
          <a:endParaRPr lang="en-US"/>
        </a:p>
      </dgm:t>
    </dgm:pt>
    <dgm:pt modelId="{7AF8783C-8AE8-4677-A43F-38AFD970DED8}">
      <dgm:prSet/>
      <dgm:spPr/>
      <dgm:t>
        <a:bodyPr/>
        <a:lstStyle/>
        <a:p>
          <a:pPr rtl="0"/>
          <a:r>
            <a:rPr lang="en-US"/>
            <a:t>ETM</a:t>
          </a:r>
          <a:r>
            <a:rPr lang="en-US">
              <a:latin typeface="Calibri Light" panose="020F0302020204030204"/>
            </a:rPr>
            <a:t>= Education Technology Manager</a:t>
          </a:r>
          <a:endParaRPr lang="en-US"/>
        </a:p>
      </dgm:t>
    </dgm:pt>
    <dgm:pt modelId="{96DCD71B-89DD-44D8-8643-34367E1FBCB3}" type="parTrans" cxnId="{2836F045-C149-44A4-8A22-1F05ECBB5199}">
      <dgm:prSet/>
      <dgm:spPr/>
      <dgm:t>
        <a:bodyPr/>
        <a:lstStyle/>
        <a:p>
          <a:endParaRPr lang="en-US"/>
        </a:p>
      </dgm:t>
    </dgm:pt>
    <dgm:pt modelId="{18250379-8FC8-47E2-9836-F4564CBA364D}" type="sibTrans" cxnId="{2836F045-C149-44A4-8A22-1F05ECBB5199}">
      <dgm:prSet/>
      <dgm:spPr/>
      <dgm:t>
        <a:bodyPr/>
        <a:lstStyle/>
        <a:p>
          <a:endParaRPr lang="en-US"/>
        </a:p>
      </dgm:t>
    </dgm:pt>
    <dgm:pt modelId="{1E646559-062A-4863-83E3-B8CC89C90FCB}">
      <dgm:prSet/>
      <dgm:spPr/>
      <dgm:t>
        <a:bodyPr/>
        <a:lstStyle/>
        <a:p>
          <a:pPr rtl="0"/>
          <a:r>
            <a:rPr lang="en-US">
              <a:latin typeface="Calibri Light" panose="020F0302020204030204"/>
            </a:rPr>
            <a:t>PR = Programmer</a:t>
          </a:r>
        </a:p>
      </dgm:t>
    </dgm:pt>
    <dgm:pt modelId="{C59E497E-57C1-426E-BDB0-B692F2DA62F4}" type="parTrans" cxnId="{69319328-F0FC-47E8-9B9B-29FBE274B19B}">
      <dgm:prSet/>
      <dgm:spPr/>
      <dgm:t>
        <a:bodyPr/>
        <a:lstStyle/>
        <a:p>
          <a:endParaRPr lang="en-US"/>
        </a:p>
      </dgm:t>
    </dgm:pt>
    <dgm:pt modelId="{FD66B92E-73C5-41B1-B137-07800F1F2719}" type="sibTrans" cxnId="{69319328-F0FC-47E8-9B9B-29FBE274B19B}">
      <dgm:prSet/>
      <dgm:spPr/>
      <dgm:t>
        <a:bodyPr/>
        <a:lstStyle/>
        <a:p>
          <a:endParaRPr lang="en-US"/>
        </a:p>
      </dgm:t>
    </dgm:pt>
    <dgm:pt modelId="{FADB41F0-EB80-45C8-9E5D-AFDC7A7CEF26}">
      <dgm:prSet/>
      <dgm:spPr/>
      <dgm:t>
        <a:bodyPr/>
        <a:lstStyle/>
        <a:p>
          <a:pPr rtl="0"/>
          <a:r>
            <a:rPr lang="en-US">
              <a:latin typeface="Calibri Light" panose="020F0302020204030204"/>
            </a:rPr>
            <a:t>AC = Advisory  Council </a:t>
          </a:r>
          <a:endParaRPr lang="en-US"/>
        </a:p>
      </dgm:t>
    </dgm:pt>
    <dgm:pt modelId="{E0F234DD-CE28-4CF8-8B21-E2E7E7BB0E27}" type="parTrans" cxnId="{39D97600-3EDC-46A7-9470-42FAC77DCB9F}">
      <dgm:prSet/>
      <dgm:spPr/>
      <dgm:t>
        <a:bodyPr/>
        <a:lstStyle/>
        <a:p>
          <a:endParaRPr lang="en-US"/>
        </a:p>
      </dgm:t>
    </dgm:pt>
    <dgm:pt modelId="{E6140861-81C5-4084-872A-0817F5C4F543}" type="sibTrans" cxnId="{39D97600-3EDC-46A7-9470-42FAC77DCB9F}">
      <dgm:prSet/>
      <dgm:spPr/>
      <dgm:t>
        <a:bodyPr/>
        <a:lstStyle/>
        <a:p>
          <a:endParaRPr lang="en-US"/>
        </a:p>
      </dgm:t>
    </dgm:pt>
    <dgm:pt modelId="{F932DE97-2707-46F4-8153-D72A9EFE19F2}">
      <dgm:prSet/>
      <dgm:spPr/>
      <dgm:t>
        <a:bodyPr/>
        <a:lstStyle/>
        <a:p>
          <a:pPr rtl="0"/>
          <a:r>
            <a:rPr lang="en-US">
              <a:latin typeface="Calibri Light" panose="020F0302020204030204"/>
            </a:rPr>
            <a:t>CC = Curriculum</a:t>
          </a:r>
          <a:r>
            <a:rPr lang="en-US"/>
            <a:t> </a:t>
          </a:r>
          <a:r>
            <a:rPr lang="en-US">
              <a:latin typeface="Calibri Light" panose="020F0302020204030204"/>
            </a:rPr>
            <a:t>Committee</a:t>
          </a:r>
          <a:endParaRPr lang="en-US"/>
        </a:p>
      </dgm:t>
    </dgm:pt>
    <dgm:pt modelId="{D1C4731B-B8A7-467C-A752-87450A70D274}" type="parTrans" cxnId="{082F4E4D-62A6-4368-BC96-D406D7B8D17B}">
      <dgm:prSet/>
      <dgm:spPr/>
      <dgm:t>
        <a:bodyPr/>
        <a:lstStyle/>
        <a:p>
          <a:endParaRPr lang="en-US"/>
        </a:p>
      </dgm:t>
    </dgm:pt>
    <dgm:pt modelId="{90DAFEA3-5162-4A1F-A67D-AB83FA3EAF77}" type="sibTrans" cxnId="{082F4E4D-62A6-4368-BC96-D406D7B8D17B}">
      <dgm:prSet/>
      <dgm:spPr/>
      <dgm:t>
        <a:bodyPr/>
        <a:lstStyle/>
        <a:p>
          <a:endParaRPr lang="en-US"/>
        </a:p>
      </dgm:t>
    </dgm:pt>
    <dgm:pt modelId="{31CEEDC3-6CBD-40A9-B4E2-E1BA32659099}">
      <dgm:prSet phldr="0"/>
      <dgm:spPr/>
      <dgm:t>
        <a:bodyPr/>
        <a:lstStyle/>
        <a:p>
          <a:pPr rtl="0"/>
          <a:r>
            <a:rPr lang="en-US">
              <a:latin typeface="Calibri Light" panose="020F0302020204030204"/>
            </a:rPr>
            <a:t>ID = Instructional Designer</a:t>
          </a:r>
        </a:p>
      </dgm:t>
    </dgm:pt>
    <dgm:pt modelId="{FA085FCC-9BDB-46C3-AE17-BA76A566A87B}" type="parTrans" cxnId="{8CAF7987-2BE2-4682-BA67-DC6C72A3140B}">
      <dgm:prSet/>
      <dgm:spPr/>
      <dgm:t>
        <a:bodyPr/>
        <a:lstStyle/>
        <a:p>
          <a:endParaRPr lang="en-US"/>
        </a:p>
      </dgm:t>
    </dgm:pt>
    <dgm:pt modelId="{382776D3-F35B-409A-8C35-9E2DD3E500B4}" type="sibTrans" cxnId="{8CAF7987-2BE2-4682-BA67-DC6C72A3140B}">
      <dgm:prSet/>
      <dgm:spPr/>
      <dgm:t>
        <a:bodyPr/>
        <a:lstStyle/>
        <a:p>
          <a:endParaRPr lang="en-US"/>
        </a:p>
      </dgm:t>
    </dgm:pt>
    <dgm:pt modelId="{C8C1C37E-E9D5-4E94-A673-2A9DDCA1514A}">
      <dgm:prSet phldr="0"/>
      <dgm:spPr/>
      <dgm:t>
        <a:bodyPr/>
        <a:lstStyle/>
        <a:p>
          <a:pPr rtl="0"/>
          <a:r>
            <a:rPr lang="en-US">
              <a:latin typeface="Calibri Light" panose="020F0302020204030204"/>
            </a:rPr>
            <a:t>LB = Librarian</a:t>
          </a:r>
        </a:p>
      </dgm:t>
    </dgm:pt>
    <dgm:pt modelId="{98DDD647-5EBF-4F35-8652-3E66AFDE10E6}" type="parTrans" cxnId="{48F31D0A-2E7A-46F4-8AE3-25B24684A5BA}">
      <dgm:prSet/>
      <dgm:spPr/>
      <dgm:t>
        <a:bodyPr/>
        <a:lstStyle/>
        <a:p>
          <a:endParaRPr lang="en-US"/>
        </a:p>
      </dgm:t>
    </dgm:pt>
    <dgm:pt modelId="{2B1C2314-6487-43EF-AA8E-F0EB0131C3B3}" type="sibTrans" cxnId="{48F31D0A-2E7A-46F4-8AE3-25B24684A5BA}">
      <dgm:prSet/>
      <dgm:spPr/>
      <dgm:t>
        <a:bodyPr/>
        <a:lstStyle/>
        <a:p>
          <a:endParaRPr lang="en-US"/>
        </a:p>
      </dgm:t>
    </dgm:pt>
    <dgm:pt modelId="{335C9F73-C5BA-46A6-8D49-A49FD997A7D7}">
      <dgm:prSet phldr="0"/>
      <dgm:spPr/>
      <dgm:t>
        <a:bodyPr/>
        <a:lstStyle/>
        <a:p>
          <a:pPr rtl="0"/>
          <a:r>
            <a:rPr lang="en-US">
              <a:latin typeface="Calibri Light" panose="020F0302020204030204"/>
            </a:rPr>
            <a:t>LMS = Learning Management System</a:t>
          </a:r>
          <a:endParaRPr lang="en-US"/>
        </a:p>
      </dgm:t>
    </dgm:pt>
    <dgm:pt modelId="{6B70B6DE-DA14-4AC8-87C2-B9543CEF6972}" type="parTrans" cxnId="{E24E9B9E-F6B5-4A38-B43B-6B22C75FF328}">
      <dgm:prSet/>
      <dgm:spPr/>
      <dgm:t>
        <a:bodyPr/>
        <a:lstStyle/>
        <a:p>
          <a:endParaRPr lang="en-US"/>
        </a:p>
      </dgm:t>
    </dgm:pt>
    <dgm:pt modelId="{A5B67D20-3B45-45C4-BA5A-162D8F370DFC}" type="sibTrans" cxnId="{E24E9B9E-F6B5-4A38-B43B-6B22C75FF328}">
      <dgm:prSet/>
      <dgm:spPr/>
      <dgm:t>
        <a:bodyPr/>
        <a:lstStyle/>
        <a:p>
          <a:endParaRPr lang="en-US"/>
        </a:p>
      </dgm:t>
    </dgm:pt>
    <dgm:pt modelId="{03061DCB-3BCC-400A-A983-5DDD17553761}">
      <dgm:prSet phldr="0"/>
      <dgm:spPr/>
      <dgm:t>
        <a:bodyPr/>
        <a:lstStyle/>
        <a:p>
          <a:pPr rtl="0"/>
          <a:r>
            <a:rPr lang="en-US">
              <a:latin typeface="Calibri Light" panose="020F0302020204030204"/>
            </a:rPr>
            <a:t>SME = Subject Matter Expert(ise)</a:t>
          </a:r>
        </a:p>
      </dgm:t>
    </dgm:pt>
    <dgm:pt modelId="{AC47CB75-7D10-4881-A882-CBD19593D2AF}" type="parTrans" cxnId="{0C65F914-AA23-414F-BBAB-B8836F2D169F}">
      <dgm:prSet/>
      <dgm:spPr/>
      <dgm:t>
        <a:bodyPr/>
        <a:lstStyle/>
        <a:p>
          <a:endParaRPr lang="en-US"/>
        </a:p>
      </dgm:t>
    </dgm:pt>
    <dgm:pt modelId="{1DF440AB-102F-47FA-9F66-84E48723B39B}" type="sibTrans" cxnId="{0C65F914-AA23-414F-BBAB-B8836F2D169F}">
      <dgm:prSet/>
      <dgm:spPr/>
      <dgm:t>
        <a:bodyPr/>
        <a:lstStyle/>
        <a:p>
          <a:endParaRPr lang="en-US"/>
        </a:p>
      </dgm:t>
    </dgm:pt>
    <dgm:pt modelId="{E6B554B2-1766-43D3-BAEA-1088EF656AB8}">
      <dgm:prSet phldr="0"/>
      <dgm:spPr/>
      <dgm:t>
        <a:bodyPr/>
        <a:lstStyle/>
        <a:p>
          <a:pPr rtl="0"/>
          <a:r>
            <a:rPr lang="en-US">
              <a:latin typeface="Calibri Light" panose="020F0302020204030204"/>
            </a:rPr>
            <a:t>Marilyn N. Ochoa</a:t>
          </a:r>
        </a:p>
      </dgm:t>
    </dgm:pt>
    <dgm:pt modelId="{534D5683-2788-482C-8E2A-449421FD1E13}" type="parTrans" cxnId="{0D91856F-72BC-405A-B6F1-422B7DA3EFBC}">
      <dgm:prSet/>
      <dgm:spPr/>
      <dgm:t>
        <a:bodyPr/>
        <a:lstStyle/>
        <a:p>
          <a:endParaRPr lang="en-US"/>
        </a:p>
      </dgm:t>
    </dgm:pt>
    <dgm:pt modelId="{77DA0BCA-0AC8-4D36-9C83-E8A84F49C2B6}" type="sibTrans" cxnId="{0D91856F-72BC-405A-B6F1-422B7DA3EFBC}">
      <dgm:prSet/>
      <dgm:spPr/>
      <dgm:t>
        <a:bodyPr/>
        <a:lstStyle/>
        <a:p>
          <a:endParaRPr lang="en-US"/>
        </a:p>
      </dgm:t>
    </dgm:pt>
    <dgm:pt modelId="{DE4C0E42-C5E2-48B7-B50C-38B83F5CA0E9}">
      <dgm:prSet phldr="0"/>
      <dgm:spPr/>
      <dgm:t>
        <a:bodyPr/>
        <a:lstStyle/>
        <a:p>
          <a:pPr rtl="0"/>
          <a:r>
            <a:rPr lang="en-US">
              <a:latin typeface="Calibri Light" panose="020F0302020204030204"/>
            </a:rPr>
            <a:t>Steve </a:t>
          </a:r>
          <a:r>
            <a:rPr lang="en-US" err="1">
              <a:latin typeface="Calibri Light" panose="020F0302020204030204"/>
            </a:rPr>
            <a:t>Chudnick</a:t>
          </a:r>
        </a:p>
      </dgm:t>
    </dgm:pt>
    <dgm:pt modelId="{FC4D5BC9-07AB-4BD2-9238-DE7319F21BF4}" type="parTrans" cxnId="{A1BAB53F-E1AF-42B1-AAB8-C141E161E36E}">
      <dgm:prSet/>
      <dgm:spPr/>
      <dgm:t>
        <a:bodyPr/>
        <a:lstStyle/>
        <a:p>
          <a:endParaRPr lang="en-US"/>
        </a:p>
      </dgm:t>
    </dgm:pt>
    <dgm:pt modelId="{79F9A095-C383-436D-B46C-7E2542FDCE2B}" type="sibTrans" cxnId="{A1BAB53F-E1AF-42B1-AAB8-C141E161E36E}">
      <dgm:prSet/>
      <dgm:spPr/>
      <dgm:t>
        <a:bodyPr/>
        <a:lstStyle/>
        <a:p>
          <a:endParaRPr lang="en-US"/>
        </a:p>
      </dgm:t>
    </dgm:pt>
    <dgm:pt modelId="{7E41BB7C-A779-43B7-9F08-04FC0178F4A6}">
      <dgm:prSet phldr="0"/>
      <dgm:spPr/>
      <dgm:t>
        <a:bodyPr/>
        <a:lstStyle/>
        <a:p>
          <a:pPr rtl="0"/>
          <a:r>
            <a:rPr lang="en-US">
              <a:latin typeface="Calibri Light" panose="020F0302020204030204"/>
            </a:rPr>
            <a:t>CCM= Curriculum Committee Manager</a:t>
          </a:r>
        </a:p>
      </dgm:t>
    </dgm:pt>
    <dgm:pt modelId="{6098DB5C-F8AD-4B2B-910F-63AB7CFC0FEB}" type="parTrans" cxnId="{72C016AD-356D-4048-9B7C-A6BAC24A5708}">
      <dgm:prSet/>
      <dgm:spPr/>
      <dgm:t>
        <a:bodyPr/>
        <a:lstStyle/>
        <a:p>
          <a:endParaRPr lang="en-US"/>
        </a:p>
      </dgm:t>
    </dgm:pt>
    <dgm:pt modelId="{6F50DA79-0513-4411-9733-56D8D8E3BEFD}" type="sibTrans" cxnId="{72C016AD-356D-4048-9B7C-A6BAC24A5708}">
      <dgm:prSet/>
      <dgm:spPr/>
      <dgm:t>
        <a:bodyPr/>
        <a:lstStyle/>
        <a:p>
          <a:endParaRPr lang="en-US"/>
        </a:p>
      </dgm:t>
    </dgm:pt>
    <dgm:pt modelId="{80D1EB97-FF61-46D1-8BB3-8663C2DB5E2E}">
      <dgm:prSet phldr="0"/>
      <dgm:spPr/>
      <dgm:t>
        <a:bodyPr/>
        <a:lstStyle/>
        <a:p>
          <a:r>
            <a:rPr lang="en-US">
              <a:latin typeface="Calibri Light" panose="020F0302020204030204"/>
            </a:rPr>
            <a:t>PC = Project Coordinator</a:t>
          </a:r>
          <a:endParaRPr lang="en-US"/>
        </a:p>
      </dgm:t>
    </dgm:pt>
    <dgm:pt modelId="{7506F68F-BCFC-4134-B867-A0E87643E4F0}" type="parTrans" cxnId="{6892E7BF-DC77-4D38-82D1-1E0E050F1DA9}">
      <dgm:prSet/>
      <dgm:spPr/>
      <dgm:t>
        <a:bodyPr/>
        <a:lstStyle/>
        <a:p>
          <a:endParaRPr lang="en-US"/>
        </a:p>
      </dgm:t>
    </dgm:pt>
    <dgm:pt modelId="{CED287A0-B7F0-4AC6-85DD-753B0EC7AB98}" type="sibTrans" cxnId="{6892E7BF-DC77-4D38-82D1-1E0E050F1DA9}">
      <dgm:prSet/>
      <dgm:spPr/>
      <dgm:t>
        <a:bodyPr/>
        <a:lstStyle/>
        <a:p>
          <a:endParaRPr lang="en-US"/>
        </a:p>
      </dgm:t>
    </dgm:pt>
    <dgm:pt modelId="{BA97695D-9367-49D0-84F7-91171B988F88}">
      <dgm:prSet phldr="0"/>
      <dgm:spPr/>
      <dgm:t>
        <a:bodyPr/>
        <a:lstStyle/>
        <a:p>
          <a:pPr rtl="0"/>
          <a:r>
            <a:rPr lang="en-US">
              <a:latin typeface="Calibri Light" panose="020F0302020204030204"/>
            </a:rPr>
            <a:t>Rob Hilliker</a:t>
          </a:r>
        </a:p>
      </dgm:t>
    </dgm:pt>
    <dgm:pt modelId="{BF235A08-BBB3-4B51-9C26-615057C0C5EC}" type="parTrans" cxnId="{47835E60-38BF-4D2D-AB65-20D6C59874E3}">
      <dgm:prSet/>
      <dgm:spPr/>
      <dgm:t>
        <a:bodyPr/>
        <a:lstStyle/>
        <a:p>
          <a:endParaRPr lang="en-US"/>
        </a:p>
      </dgm:t>
    </dgm:pt>
    <dgm:pt modelId="{2D781059-9797-4C9E-8F91-2D0B64229475}" type="sibTrans" cxnId="{47835E60-38BF-4D2D-AB65-20D6C59874E3}">
      <dgm:prSet/>
      <dgm:spPr/>
      <dgm:t>
        <a:bodyPr/>
        <a:lstStyle/>
        <a:p>
          <a:endParaRPr lang="en-US"/>
        </a:p>
      </dgm:t>
    </dgm:pt>
    <dgm:pt modelId="{0E7A1EC3-7011-4932-88CF-F458C435AEC8}">
      <dgm:prSet phldr="0"/>
      <dgm:spPr/>
      <dgm:t>
        <a:bodyPr/>
        <a:lstStyle/>
        <a:p>
          <a:pPr rtl="0"/>
          <a:r>
            <a:rPr lang="en-US">
              <a:latin typeface="Calibri Light" panose="020F0302020204030204"/>
            </a:rPr>
            <a:t>Josh Gaul</a:t>
          </a:r>
        </a:p>
      </dgm:t>
    </dgm:pt>
    <dgm:pt modelId="{E45030AD-B970-4922-8901-CE550142F00D}" type="parTrans" cxnId="{85C7CF41-22FF-4684-B03A-B1827A97D977}">
      <dgm:prSet/>
      <dgm:spPr/>
      <dgm:t>
        <a:bodyPr/>
        <a:lstStyle/>
        <a:p>
          <a:endParaRPr lang="en-US"/>
        </a:p>
      </dgm:t>
    </dgm:pt>
    <dgm:pt modelId="{064B5FFE-13E7-4FC1-A62E-81B9DDCE18D2}" type="sibTrans" cxnId="{85C7CF41-22FF-4684-B03A-B1827A97D977}">
      <dgm:prSet/>
      <dgm:spPr/>
      <dgm:t>
        <a:bodyPr/>
        <a:lstStyle/>
        <a:p>
          <a:endParaRPr lang="en-US"/>
        </a:p>
      </dgm:t>
    </dgm:pt>
    <dgm:pt modelId="{312D2C65-F786-4711-B58D-FBC771A3A64D}">
      <dgm:prSet phldr="0"/>
      <dgm:spPr/>
      <dgm:t>
        <a:bodyPr/>
        <a:lstStyle/>
        <a:p>
          <a:pPr rtl="0"/>
          <a:r>
            <a:rPr lang="en-US">
              <a:latin typeface="Calibri Light" panose="020F0302020204030204"/>
            </a:rPr>
            <a:t>Mark Sullivan </a:t>
          </a:r>
          <a:endParaRPr lang="en-US"/>
        </a:p>
      </dgm:t>
    </dgm:pt>
    <dgm:pt modelId="{F91BC1E4-E3C6-42CE-B1FA-7937BF916AF1}" type="parTrans" cxnId="{327516ED-7372-4E30-9173-DCD30DE58E94}">
      <dgm:prSet/>
      <dgm:spPr/>
      <dgm:t>
        <a:bodyPr/>
        <a:lstStyle/>
        <a:p>
          <a:endParaRPr lang="en-US"/>
        </a:p>
      </dgm:t>
    </dgm:pt>
    <dgm:pt modelId="{31407390-739A-4A9E-9088-027D276E6DA3}" type="sibTrans" cxnId="{327516ED-7372-4E30-9173-DCD30DE58E94}">
      <dgm:prSet/>
      <dgm:spPr/>
      <dgm:t>
        <a:bodyPr/>
        <a:lstStyle/>
        <a:p>
          <a:endParaRPr lang="en-US"/>
        </a:p>
      </dgm:t>
    </dgm:pt>
    <dgm:pt modelId="{4A57559A-3A31-4B7A-819D-F5D58BE28EA7}">
      <dgm:prSet phldr="0"/>
      <dgm:spPr/>
      <dgm:t>
        <a:bodyPr/>
        <a:lstStyle/>
        <a:p>
          <a:r>
            <a:rPr lang="en-US">
              <a:latin typeface="Calibri Light" panose="020F0302020204030204"/>
            </a:rPr>
            <a:t>TOC = Table of Contents</a:t>
          </a:r>
          <a:endParaRPr lang="en-US"/>
        </a:p>
      </dgm:t>
    </dgm:pt>
    <dgm:pt modelId="{7473FA63-02B9-421A-BD5D-5D56E00D1265}" type="parTrans" cxnId="{85C59B07-A10F-488E-9D8C-99423B972FF8}">
      <dgm:prSet/>
      <dgm:spPr/>
      <dgm:t>
        <a:bodyPr/>
        <a:lstStyle/>
        <a:p>
          <a:endParaRPr lang="en-US"/>
        </a:p>
      </dgm:t>
    </dgm:pt>
    <dgm:pt modelId="{BBA5A5A0-C6B2-4031-AA09-E01EECC6EDD2}" type="sibTrans" cxnId="{85C59B07-A10F-488E-9D8C-99423B972FF8}">
      <dgm:prSet/>
      <dgm:spPr/>
      <dgm:t>
        <a:bodyPr/>
        <a:lstStyle/>
        <a:p>
          <a:endParaRPr lang="en-US"/>
        </a:p>
      </dgm:t>
    </dgm:pt>
    <dgm:pt modelId="{5423F05E-E84F-4337-8FB7-D815100B21CA}" type="pres">
      <dgm:prSet presAssocID="{8E169B48-FCE5-44F8-A658-06CE1B8606A0}" presName="diagram" presStyleCnt="0">
        <dgm:presLayoutVars>
          <dgm:dir/>
          <dgm:resizeHandles val="exact"/>
        </dgm:presLayoutVars>
      </dgm:prSet>
      <dgm:spPr/>
    </dgm:pt>
    <dgm:pt modelId="{B3B5053A-7E41-4650-BD33-2496076E93D0}" type="pres">
      <dgm:prSet presAssocID="{61F39A73-755E-41D9-8468-D522D9693862}" presName="node" presStyleLbl="node1" presStyleIdx="0" presStyleCnt="13">
        <dgm:presLayoutVars>
          <dgm:bulletEnabled val="1"/>
        </dgm:presLayoutVars>
      </dgm:prSet>
      <dgm:spPr/>
    </dgm:pt>
    <dgm:pt modelId="{5709F676-DA1D-4F74-9C43-9EB1AA06F86B}" type="pres">
      <dgm:prSet presAssocID="{458582DD-839C-4180-BFE6-976B66CE9635}" presName="sibTrans" presStyleCnt="0"/>
      <dgm:spPr/>
    </dgm:pt>
    <dgm:pt modelId="{3953CD68-668B-4967-8115-7100C005099F}" type="pres">
      <dgm:prSet presAssocID="{FD8F4AA0-7846-4432-813E-6E06383574AB}" presName="node" presStyleLbl="node1" presStyleIdx="1" presStyleCnt="13">
        <dgm:presLayoutVars>
          <dgm:bulletEnabled val="1"/>
        </dgm:presLayoutVars>
      </dgm:prSet>
      <dgm:spPr/>
    </dgm:pt>
    <dgm:pt modelId="{74F82822-25F2-4CFE-AF33-6099873BE5B7}" type="pres">
      <dgm:prSet presAssocID="{EF465B3D-2EE9-44DF-A64A-13BD5CA7A689}" presName="sibTrans" presStyleCnt="0"/>
      <dgm:spPr/>
    </dgm:pt>
    <dgm:pt modelId="{063EA5A3-FAE5-4C35-97E6-C4F81E89B707}" type="pres">
      <dgm:prSet presAssocID="{80D1EB97-FF61-46D1-8BB3-8663C2DB5E2E}" presName="node" presStyleLbl="node1" presStyleIdx="2" presStyleCnt="13">
        <dgm:presLayoutVars>
          <dgm:bulletEnabled val="1"/>
        </dgm:presLayoutVars>
      </dgm:prSet>
      <dgm:spPr/>
    </dgm:pt>
    <dgm:pt modelId="{D6897A42-C082-4E0E-9951-B5046C0A3386}" type="pres">
      <dgm:prSet presAssocID="{CED287A0-B7F0-4AC6-85DD-753B0EC7AB98}" presName="sibTrans" presStyleCnt="0"/>
      <dgm:spPr/>
    </dgm:pt>
    <dgm:pt modelId="{154C5765-691C-45C6-92FD-7B1882DE8D26}" type="pres">
      <dgm:prSet presAssocID="{7E41BB7C-A779-43B7-9F08-04FC0178F4A6}" presName="node" presStyleLbl="node1" presStyleIdx="3" presStyleCnt="13">
        <dgm:presLayoutVars>
          <dgm:bulletEnabled val="1"/>
        </dgm:presLayoutVars>
      </dgm:prSet>
      <dgm:spPr/>
    </dgm:pt>
    <dgm:pt modelId="{FF09D11D-5388-408A-A271-01158A90B492}" type="pres">
      <dgm:prSet presAssocID="{6F50DA79-0513-4411-9733-56D8D8E3BEFD}" presName="sibTrans" presStyleCnt="0"/>
      <dgm:spPr/>
    </dgm:pt>
    <dgm:pt modelId="{8714A67C-E05C-4C30-9652-EDB9927C5A5C}" type="pres">
      <dgm:prSet presAssocID="{7AF8783C-8AE8-4677-A43F-38AFD970DED8}" presName="node" presStyleLbl="node1" presStyleIdx="4" presStyleCnt="13">
        <dgm:presLayoutVars>
          <dgm:bulletEnabled val="1"/>
        </dgm:presLayoutVars>
      </dgm:prSet>
      <dgm:spPr/>
    </dgm:pt>
    <dgm:pt modelId="{041EBFDE-BBC1-47F7-B854-A96B7E4B4DCA}" type="pres">
      <dgm:prSet presAssocID="{18250379-8FC8-47E2-9836-F4564CBA364D}" presName="sibTrans" presStyleCnt="0"/>
      <dgm:spPr/>
    </dgm:pt>
    <dgm:pt modelId="{A8D84D85-F36B-44F6-8F07-64B485EDBA2C}" type="pres">
      <dgm:prSet presAssocID="{1E646559-062A-4863-83E3-B8CC89C90FCB}" presName="node" presStyleLbl="node1" presStyleIdx="5" presStyleCnt="13">
        <dgm:presLayoutVars>
          <dgm:bulletEnabled val="1"/>
        </dgm:presLayoutVars>
      </dgm:prSet>
      <dgm:spPr/>
    </dgm:pt>
    <dgm:pt modelId="{37EB2363-EE87-4979-9BA2-E3AE93E441BE}" type="pres">
      <dgm:prSet presAssocID="{FD66B92E-73C5-41B1-B137-07800F1F2719}" presName="sibTrans" presStyleCnt="0"/>
      <dgm:spPr/>
    </dgm:pt>
    <dgm:pt modelId="{4876F8B9-5BF7-4A7B-94DB-AB1A996BF7C0}" type="pres">
      <dgm:prSet presAssocID="{FADB41F0-EB80-45C8-9E5D-AFDC7A7CEF26}" presName="node" presStyleLbl="node1" presStyleIdx="6" presStyleCnt="13">
        <dgm:presLayoutVars>
          <dgm:bulletEnabled val="1"/>
        </dgm:presLayoutVars>
      </dgm:prSet>
      <dgm:spPr/>
    </dgm:pt>
    <dgm:pt modelId="{7C4EDF8B-C6BA-452A-BD42-81A9D21C6F69}" type="pres">
      <dgm:prSet presAssocID="{E6140861-81C5-4084-872A-0817F5C4F543}" presName="sibTrans" presStyleCnt="0"/>
      <dgm:spPr/>
    </dgm:pt>
    <dgm:pt modelId="{CD6FBDA9-000F-45CA-80C4-A0AEFBEFD154}" type="pres">
      <dgm:prSet presAssocID="{F932DE97-2707-46F4-8153-D72A9EFE19F2}" presName="node" presStyleLbl="node1" presStyleIdx="7" presStyleCnt="13">
        <dgm:presLayoutVars>
          <dgm:bulletEnabled val="1"/>
        </dgm:presLayoutVars>
      </dgm:prSet>
      <dgm:spPr/>
    </dgm:pt>
    <dgm:pt modelId="{4A2F6E1D-521E-4B8B-AC79-223CC759210A}" type="pres">
      <dgm:prSet presAssocID="{90DAFEA3-5162-4A1F-A67D-AB83FA3EAF77}" presName="sibTrans" presStyleCnt="0"/>
      <dgm:spPr/>
    </dgm:pt>
    <dgm:pt modelId="{08AAF1F8-F5A9-4B8A-BD8C-587D5C8B7F69}" type="pres">
      <dgm:prSet presAssocID="{31CEEDC3-6CBD-40A9-B4E2-E1BA32659099}" presName="node" presStyleLbl="node1" presStyleIdx="8" presStyleCnt="13">
        <dgm:presLayoutVars>
          <dgm:bulletEnabled val="1"/>
        </dgm:presLayoutVars>
      </dgm:prSet>
      <dgm:spPr/>
    </dgm:pt>
    <dgm:pt modelId="{4F2920C6-7B3E-42EF-B472-7E516EC1AD7D}" type="pres">
      <dgm:prSet presAssocID="{382776D3-F35B-409A-8C35-9E2DD3E500B4}" presName="sibTrans" presStyleCnt="0"/>
      <dgm:spPr/>
    </dgm:pt>
    <dgm:pt modelId="{145291B3-4B16-4320-AE99-1A43A629DEA8}" type="pres">
      <dgm:prSet presAssocID="{C8C1C37E-E9D5-4E94-A673-2A9DDCA1514A}" presName="node" presStyleLbl="node1" presStyleIdx="9" presStyleCnt="13">
        <dgm:presLayoutVars>
          <dgm:bulletEnabled val="1"/>
        </dgm:presLayoutVars>
      </dgm:prSet>
      <dgm:spPr/>
    </dgm:pt>
    <dgm:pt modelId="{EADCCEDE-7BBA-47E7-9BF3-DB3BA7FBCCAF}" type="pres">
      <dgm:prSet presAssocID="{2B1C2314-6487-43EF-AA8E-F0EB0131C3B3}" presName="sibTrans" presStyleCnt="0"/>
      <dgm:spPr/>
    </dgm:pt>
    <dgm:pt modelId="{A72D5ABB-0F21-4638-AB42-2E6934044DB8}" type="pres">
      <dgm:prSet presAssocID="{335C9F73-C5BA-46A6-8D49-A49FD997A7D7}" presName="node" presStyleLbl="node1" presStyleIdx="10" presStyleCnt="13">
        <dgm:presLayoutVars>
          <dgm:bulletEnabled val="1"/>
        </dgm:presLayoutVars>
      </dgm:prSet>
      <dgm:spPr/>
    </dgm:pt>
    <dgm:pt modelId="{BAA7F237-2757-4E10-AD89-160CD821A3DE}" type="pres">
      <dgm:prSet presAssocID="{A5B67D20-3B45-45C4-BA5A-162D8F370DFC}" presName="sibTrans" presStyleCnt="0"/>
      <dgm:spPr/>
    </dgm:pt>
    <dgm:pt modelId="{9B2B02BA-7CBB-4C79-9DC7-D5F54AA26ED4}" type="pres">
      <dgm:prSet presAssocID="{03061DCB-3BCC-400A-A983-5DDD17553761}" presName="node" presStyleLbl="node1" presStyleIdx="11" presStyleCnt="13">
        <dgm:presLayoutVars>
          <dgm:bulletEnabled val="1"/>
        </dgm:presLayoutVars>
      </dgm:prSet>
      <dgm:spPr/>
    </dgm:pt>
    <dgm:pt modelId="{A241FD55-404A-4551-B5D3-4FEA7CFB8481}" type="pres">
      <dgm:prSet presAssocID="{1DF440AB-102F-47FA-9F66-84E48723B39B}" presName="sibTrans" presStyleCnt="0"/>
      <dgm:spPr/>
    </dgm:pt>
    <dgm:pt modelId="{AF21BA73-22F5-4B83-960D-A47783AB3D9D}" type="pres">
      <dgm:prSet presAssocID="{4A57559A-3A31-4B7A-819D-F5D58BE28EA7}" presName="node" presStyleLbl="node1" presStyleIdx="12" presStyleCnt="13">
        <dgm:presLayoutVars>
          <dgm:bulletEnabled val="1"/>
        </dgm:presLayoutVars>
      </dgm:prSet>
      <dgm:spPr/>
    </dgm:pt>
  </dgm:ptLst>
  <dgm:cxnLst>
    <dgm:cxn modelId="{39D97600-3EDC-46A7-9470-42FAC77DCB9F}" srcId="{8E169B48-FCE5-44F8-A658-06CE1B8606A0}" destId="{FADB41F0-EB80-45C8-9E5D-AFDC7A7CEF26}" srcOrd="6" destOrd="0" parTransId="{E0F234DD-CE28-4CF8-8B21-E2E7E7BB0E27}" sibTransId="{E6140861-81C5-4084-872A-0817F5C4F543}"/>
    <dgm:cxn modelId="{85C59B07-A10F-488E-9D8C-99423B972FF8}" srcId="{8E169B48-FCE5-44F8-A658-06CE1B8606A0}" destId="{4A57559A-3A31-4B7A-819D-F5D58BE28EA7}" srcOrd="12" destOrd="0" parTransId="{7473FA63-02B9-421A-BD5D-5D56E00D1265}" sibTransId="{BBA5A5A0-C6B2-4031-AA09-E01EECC6EDD2}"/>
    <dgm:cxn modelId="{48F31D0A-2E7A-46F4-8AE3-25B24684A5BA}" srcId="{8E169B48-FCE5-44F8-A658-06CE1B8606A0}" destId="{C8C1C37E-E9D5-4E94-A673-2A9DDCA1514A}" srcOrd="9" destOrd="0" parTransId="{98DDD647-5EBF-4F35-8652-3E66AFDE10E6}" sibTransId="{2B1C2314-6487-43EF-AA8E-F0EB0131C3B3}"/>
    <dgm:cxn modelId="{997FD914-1A33-4F35-9443-14FEF6162A56}" type="presOf" srcId="{0E7A1EC3-7011-4932-88CF-F458C435AEC8}" destId="{8714A67C-E05C-4C30-9652-EDB9927C5A5C}" srcOrd="0" destOrd="1" presId="urn:microsoft.com/office/officeart/2005/8/layout/default"/>
    <dgm:cxn modelId="{0C65F914-AA23-414F-BBAB-B8836F2D169F}" srcId="{8E169B48-FCE5-44F8-A658-06CE1B8606A0}" destId="{03061DCB-3BCC-400A-A983-5DDD17553761}" srcOrd="11" destOrd="0" parTransId="{AC47CB75-7D10-4881-A882-CBD19593D2AF}" sibTransId="{1DF440AB-102F-47FA-9F66-84E48723B39B}"/>
    <dgm:cxn modelId="{69319328-F0FC-47E8-9B9B-29FBE274B19B}" srcId="{8E169B48-FCE5-44F8-A658-06CE1B8606A0}" destId="{1E646559-062A-4863-83E3-B8CC89C90FCB}" srcOrd="5" destOrd="0" parTransId="{C59E497E-57C1-426E-BDB0-B692F2DA62F4}" sibTransId="{FD66B92E-73C5-41B1-B137-07800F1F2719}"/>
    <dgm:cxn modelId="{A1BAB53F-E1AF-42B1-AAB8-C141E161E36E}" srcId="{80D1EB97-FF61-46D1-8BB3-8663C2DB5E2E}" destId="{DE4C0E42-C5E2-48B7-B50C-38B83F5CA0E9}" srcOrd="0" destOrd="0" parTransId="{FC4D5BC9-07AB-4BD2-9238-DE7319F21BF4}" sibTransId="{79F9A095-C383-436D-B46C-7E2542FDCE2B}"/>
    <dgm:cxn modelId="{47835E60-38BF-4D2D-AB65-20D6C59874E3}" srcId="{7E41BB7C-A779-43B7-9F08-04FC0178F4A6}" destId="{BA97695D-9367-49D0-84F7-91171B988F88}" srcOrd="0" destOrd="0" parTransId="{BF235A08-BBB3-4B51-9C26-615057C0C5EC}" sibTransId="{2D781059-9797-4C9E-8F91-2D0B64229475}"/>
    <dgm:cxn modelId="{85C7CF41-22FF-4684-B03A-B1827A97D977}" srcId="{7AF8783C-8AE8-4677-A43F-38AFD970DED8}" destId="{0E7A1EC3-7011-4932-88CF-F458C435AEC8}" srcOrd="0" destOrd="0" parTransId="{E45030AD-B970-4922-8901-CE550142F00D}" sibTransId="{064B5FFE-13E7-4FC1-A62E-81B9DDCE18D2}"/>
    <dgm:cxn modelId="{A8B9E161-CD5A-431D-90EE-B5378999BE5D}" type="presOf" srcId="{31CEEDC3-6CBD-40A9-B4E2-E1BA32659099}" destId="{08AAF1F8-F5A9-4B8A-BD8C-587D5C8B7F69}" srcOrd="0" destOrd="0" presId="urn:microsoft.com/office/officeart/2005/8/layout/default"/>
    <dgm:cxn modelId="{CA82EF65-0099-4E3E-85ED-327F211A9025}" srcId="{8E169B48-FCE5-44F8-A658-06CE1B8606A0}" destId="{61F39A73-755E-41D9-8468-D522D9693862}" srcOrd="0" destOrd="0" parTransId="{D0C12386-BE0D-47C7-8612-156ED74B6ABB}" sibTransId="{458582DD-839C-4180-BFE6-976B66CE9635}"/>
    <dgm:cxn modelId="{2836F045-C149-44A4-8A22-1F05ECBB5199}" srcId="{8E169B48-FCE5-44F8-A658-06CE1B8606A0}" destId="{7AF8783C-8AE8-4677-A43F-38AFD970DED8}" srcOrd="4" destOrd="0" parTransId="{96DCD71B-89DD-44D8-8643-34367E1FBCB3}" sibTransId="{18250379-8FC8-47E2-9836-F4564CBA364D}"/>
    <dgm:cxn modelId="{082F4E4D-62A6-4368-BC96-D406D7B8D17B}" srcId="{8E169B48-FCE5-44F8-A658-06CE1B8606A0}" destId="{F932DE97-2707-46F4-8153-D72A9EFE19F2}" srcOrd="7" destOrd="0" parTransId="{D1C4731B-B8A7-467C-A752-87450A70D274}" sibTransId="{90DAFEA3-5162-4A1F-A67D-AB83FA3EAF77}"/>
    <dgm:cxn modelId="{0D91856F-72BC-405A-B6F1-422B7DA3EFBC}" srcId="{FD8F4AA0-7846-4432-813E-6E06383574AB}" destId="{E6B554B2-1766-43D3-BAEA-1088EF656AB8}" srcOrd="0" destOrd="0" parTransId="{534D5683-2788-482C-8E2A-449421FD1E13}" sibTransId="{77DA0BCA-0AC8-4D36-9C83-E8A84F49C2B6}"/>
    <dgm:cxn modelId="{0061CD75-2774-414C-9B55-D873CDB17B4E}" type="presOf" srcId="{F932DE97-2707-46F4-8153-D72A9EFE19F2}" destId="{CD6FBDA9-000F-45CA-80C4-A0AEFBEFD154}" srcOrd="0" destOrd="0" presId="urn:microsoft.com/office/officeart/2005/8/layout/default"/>
    <dgm:cxn modelId="{F1CA7977-ED5A-49AC-A090-339F03E053FD}" type="presOf" srcId="{DE4C0E42-C5E2-48B7-B50C-38B83F5CA0E9}" destId="{063EA5A3-FAE5-4C35-97E6-C4F81E89B707}" srcOrd="0" destOrd="1" presId="urn:microsoft.com/office/officeart/2005/8/layout/default"/>
    <dgm:cxn modelId="{8CAF7987-2BE2-4682-BA67-DC6C72A3140B}" srcId="{8E169B48-FCE5-44F8-A658-06CE1B8606A0}" destId="{31CEEDC3-6CBD-40A9-B4E2-E1BA32659099}" srcOrd="8" destOrd="0" parTransId="{FA085FCC-9BDB-46C3-AE17-BA76A566A87B}" sibTransId="{382776D3-F35B-409A-8C35-9E2DD3E500B4}"/>
    <dgm:cxn modelId="{E017118B-5335-491A-86E6-5C647E0F55B0}" srcId="{8E169B48-FCE5-44F8-A658-06CE1B8606A0}" destId="{FD8F4AA0-7846-4432-813E-6E06383574AB}" srcOrd="1" destOrd="0" parTransId="{05549AE1-F1C5-4F8A-939D-5A7D6E8DB1A0}" sibTransId="{EF465B3D-2EE9-44DF-A64A-13BD5CA7A689}"/>
    <dgm:cxn modelId="{16CACC8B-BBEE-4E38-AFB3-AFBBA8153C27}" type="presOf" srcId="{03061DCB-3BCC-400A-A983-5DDD17553761}" destId="{9B2B02BA-7CBB-4C79-9DC7-D5F54AA26ED4}" srcOrd="0" destOrd="0" presId="urn:microsoft.com/office/officeart/2005/8/layout/default"/>
    <dgm:cxn modelId="{65DD1890-9D7F-4B95-8A3C-F4AC3D63C660}" type="presOf" srcId="{80D1EB97-FF61-46D1-8BB3-8663C2DB5E2E}" destId="{063EA5A3-FAE5-4C35-97E6-C4F81E89B707}" srcOrd="0" destOrd="0" presId="urn:microsoft.com/office/officeart/2005/8/layout/default"/>
    <dgm:cxn modelId="{69CB4992-BD61-4DAB-A80D-E007744ABF34}" type="presOf" srcId="{E6B554B2-1766-43D3-BAEA-1088EF656AB8}" destId="{3953CD68-668B-4967-8115-7100C005099F}" srcOrd="0" destOrd="1" presId="urn:microsoft.com/office/officeart/2005/8/layout/default"/>
    <dgm:cxn modelId="{E24E9B9E-F6B5-4A38-B43B-6B22C75FF328}" srcId="{8E169B48-FCE5-44F8-A658-06CE1B8606A0}" destId="{335C9F73-C5BA-46A6-8D49-A49FD997A7D7}" srcOrd="10" destOrd="0" parTransId="{6B70B6DE-DA14-4AC8-87C2-B9543CEF6972}" sibTransId="{A5B67D20-3B45-45C4-BA5A-162D8F370DFC}"/>
    <dgm:cxn modelId="{CF66BEA3-479A-49AD-9ADE-CD94121539E1}" type="presOf" srcId="{335C9F73-C5BA-46A6-8D49-A49FD997A7D7}" destId="{A72D5ABB-0F21-4638-AB42-2E6934044DB8}" srcOrd="0" destOrd="0" presId="urn:microsoft.com/office/officeart/2005/8/layout/default"/>
    <dgm:cxn modelId="{BEC366A5-1B6C-43E8-913B-2BDC20393CD6}" type="presOf" srcId="{4A57559A-3A31-4B7A-819D-F5D58BE28EA7}" destId="{AF21BA73-22F5-4B83-960D-A47783AB3D9D}" srcOrd="0" destOrd="0" presId="urn:microsoft.com/office/officeart/2005/8/layout/default"/>
    <dgm:cxn modelId="{72C016AD-356D-4048-9B7C-A6BAC24A5708}" srcId="{8E169B48-FCE5-44F8-A658-06CE1B8606A0}" destId="{7E41BB7C-A779-43B7-9F08-04FC0178F4A6}" srcOrd="3" destOrd="0" parTransId="{6098DB5C-F8AD-4B2B-910F-63AB7CFC0FEB}" sibTransId="{6F50DA79-0513-4411-9733-56D8D8E3BEFD}"/>
    <dgm:cxn modelId="{620121B3-9AD5-44C7-A18D-B8A343AA8114}" type="presOf" srcId="{8E169B48-FCE5-44F8-A658-06CE1B8606A0}" destId="{5423F05E-E84F-4337-8FB7-D815100B21CA}" srcOrd="0" destOrd="0" presId="urn:microsoft.com/office/officeart/2005/8/layout/default"/>
    <dgm:cxn modelId="{6D02ECB7-558A-49D4-B0A5-F9891AA4FB1F}" type="presOf" srcId="{FADB41F0-EB80-45C8-9E5D-AFDC7A7CEF26}" destId="{4876F8B9-5BF7-4A7B-94DB-AB1A996BF7C0}" srcOrd="0" destOrd="0" presId="urn:microsoft.com/office/officeart/2005/8/layout/default"/>
    <dgm:cxn modelId="{523AE3BB-6D90-4934-8E10-54CB7C91A1ED}" type="presOf" srcId="{BA97695D-9367-49D0-84F7-91171B988F88}" destId="{154C5765-691C-45C6-92FD-7B1882DE8D26}" srcOrd="0" destOrd="1" presId="urn:microsoft.com/office/officeart/2005/8/layout/default"/>
    <dgm:cxn modelId="{6892E7BF-DC77-4D38-82D1-1E0E050F1DA9}" srcId="{8E169B48-FCE5-44F8-A658-06CE1B8606A0}" destId="{80D1EB97-FF61-46D1-8BB3-8663C2DB5E2E}" srcOrd="2" destOrd="0" parTransId="{7506F68F-BCFC-4134-B867-A0E87643E4F0}" sibTransId="{CED287A0-B7F0-4AC6-85DD-753B0EC7AB98}"/>
    <dgm:cxn modelId="{43E55AC1-31CB-425B-B6A2-E2953CFAB287}" type="presOf" srcId="{7E41BB7C-A779-43B7-9F08-04FC0178F4A6}" destId="{154C5765-691C-45C6-92FD-7B1882DE8D26}" srcOrd="0" destOrd="0" presId="urn:microsoft.com/office/officeart/2005/8/layout/default"/>
    <dgm:cxn modelId="{1A0DDBC5-EAED-4838-B364-25D7D1B71F1B}" type="presOf" srcId="{7AF8783C-8AE8-4677-A43F-38AFD970DED8}" destId="{8714A67C-E05C-4C30-9652-EDB9927C5A5C}" srcOrd="0" destOrd="0" presId="urn:microsoft.com/office/officeart/2005/8/layout/default"/>
    <dgm:cxn modelId="{55A85ACD-8638-45A2-8F5A-F7186B4FF7BD}" type="presOf" srcId="{C8C1C37E-E9D5-4E94-A673-2A9DDCA1514A}" destId="{145291B3-4B16-4320-AE99-1A43A629DEA8}" srcOrd="0" destOrd="0" presId="urn:microsoft.com/office/officeart/2005/8/layout/default"/>
    <dgm:cxn modelId="{38C74BDC-A42B-402C-A8D7-3884736385B0}" type="presOf" srcId="{61F39A73-755E-41D9-8468-D522D9693862}" destId="{B3B5053A-7E41-4650-BD33-2496076E93D0}" srcOrd="0" destOrd="0" presId="urn:microsoft.com/office/officeart/2005/8/layout/default"/>
    <dgm:cxn modelId="{DF9E06E9-FF46-4F91-8659-053EA1AA2DBA}" type="presOf" srcId="{1E646559-062A-4863-83E3-B8CC89C90FCB}" destId="{A8D84D85-F36B-44F6-8F07-64B485EDBA2C}" srcOrd="0" destOrd="0" presId="urn:microsoft.com/office/officeart/2005/8/layout/default"/>
    <dgm:cxn modelId="{327516ED-7372-4E30-9173-DCD30DE58E94}" srcId="{1E646559-062A-4863-83E3-B8CC89C90FCB}" destId="{312D2C65-F786-4711-B58D-FBC771A3A64D}" srcOrd="0" destOrd="0" parTransId="{F91BC1E4-E3C6-42CE-B1FA-7937BF916AF1}" sibTransId="{31407390-739A-4A9E-9088-027D276E6DA3}"/>
    <dgm:cxn modelId="{7C5DF7F4-E043-4205-95E9-902E86E2F674}" type="presOf" srcId="{FD8F4AA0-7846-4432-813E-6E06383574AB}" destId="{3953CD68-668B-4967-8115-7100C005099F}" srcOrd="0" destOrd="0" presId="urn:microsoft.com/office/officeart/2005/8/layout/default"/>
    <dgm:cxn modelId="{564396F5-40D2-49AF-9415-A19ABD24BD88}" type="presOf" srcId="{312D2C65-F786-4711-B58D-FBC771A3A64D}" destId="{A8D84D85-F36B-44F6-8F07-64B485EDBA2C}" srcOrd="0" destOrd="1" presId="urn:microsoft.com/office/officeart/2005/8/layout/default"/>
    <dgm:cxn modelId="{CB11956E-E728-4D28-8BA7-0DAEB55633B6}" type="presParOf" srcId="{5423F05E-E84F-4337-8FB7-D815100B21CA}" destId="{B3B5053A-7E41-4650-BD33-2496076E93D0}" srcOrd="0" destOrd="0" presId="urn:microsoft.com/office/officeart/2005/8/layout/default"/>
    <dgm:cxn modelId="{63D6C862-0A4B-4716-A8AB-606CCF6EAEED}" type="presParOf" srcId="{5423F05E-E84F-4337-8FB7-D815100B21CA}" destId="{5709F676-DA1D-4F74-9C43-9EB1AA06F86B}" srcOrd="1" destOrd="0" presId="urn:microsoft.com/office/officeart/2005/8/layout/default"/>
    <dgm:cxn modelId="{D13D3AE8-4D91-4C6D-B816-497B394814F6}" type="presParOf" srcId="{5423F05E-E84F-4337-8FB7-D815100B21CA}" destId="{3953CD68-668B-4967-8115-7100C005099F}" srcOrd="2" destOrd="0" presId="urn:microsoft.com/office/officeart/2005/8/layout/default"/>
    <dgm:cxn modelId="{8F67521B-4D19-45FA-ABF7-341487042DB5}" type="presParOf" srcId="{5423F05E-E84F-4337-8FB7-D815100B21CA}" destId="{74F82822-25F2-4CFE-AF33-6099873BE5B7}" srcOrd="3" destOrd="0" presId="urn:microsoft.com/office/officeart/2005/8/layout/default"/>
    <dgm:cxn modelId="{9E18820C-4B0C-4C8E-BACE-5C99D0309917}" type="presParOf" srcId="{5423F05E-E84F-4337-8FB7-D815100B21CA}" destId="{063EA5A3-FAE5-4C35-97E6-C4F81E89B707}" srcOrd="4" destOrd="0" presId="urn:microsoft.com/office/officeart/2005/8/layout/default"/>
    <dgm:cxn modelId="{957FC58C-18A3-4176-8EA8-39BD903FF2B7}" type="presParOf" srcId="{5423F05E-E84F-4337-8FB7-D815100B21CA}" destId="{D6897A42-C082-4E0E-9951-B5046C0A3386}" srcOrd="5" destOrd="0" presId="urn:microsoft.com/office/officeart/2005/8/layout/default"/>
    <dgm:cxn modelId="{C70B6A0B-2314-49E6-9AD2-82E37067DAE1}" type="presParOf" srcId="{5423F05E-E84F-4337-8FB7-D815100B21CA}" destId="{154C5765-691C-45C6-92FD-7B1882DE8D26}" srcOrd="6" destOrd="0" presId="urn:microsoft.com/office/officeart/2005/8/layout/default"/>
    <dgm:cxn modelId="{EC079EF6-7645-4619-9A56-210116402D7B}" type="presParOf" srcId="{5423F05E-E84F-4337-8FB7-D815100B21CA}" destId="{FF09D11D-5388-408A-A271-01158A90B492}" srcOrd="7" destOrd="0" presId="urn:microsoft.com/office/officeart/2005/8/layout/default"/>
    <dgm:cxn modelId="{2FA0069B-746F-4205-9EAE-E5E03F7BE6BF}" type="presParOf" srcId="{5423F05E-E84F-4337-8FB7-D815100B21CA}" destId="{8714A67C-E05C-4C30-9652-EDB9927C5A5C}" srcOrd="8" destOrd="0" presId="urn:microsoft.com/office/officeart/2005/8/layout/default"/>
    <dgm:cxn modelId="{301BF931-96A2-4F1F-8A8D-5B78AE2E8E4E}" type="presParOf" srcId="{5423F05E-E84F-4337-8FB7-D815100B21CA}" destId="{041EBFDE-BBC1-47F7-B854-A96B7E4B4DCA}" srcOrd="9" destOrd="0" presId="urn:microsoft.com/office/officeart/2005/8/layout/default"/>
    <dgm:cxn modelId="{D286BF83-E268-4C00-8F6D-6C610D83BA73}" type="presParOf" srcId="{5423F05E-E84F-4337-8FB7-D815100B21CA}" destId="{A8D84D85-F36B-44F6-8F07-64B485EDBA2C}" srcOrd="10" destOrd="0" presId="urn:microsoft.com/office/officeart/2005/8/layout/default"/>
    <dgm:cxn modelId="{D28B903C-5C25-468B-8C06-68AF3C317391}" type="presParOf" srcId="{5423F05E-E84F-4337-8FB7-D815100B21CA}" destId="{37EB2363-EE87-4979-9BA2-E3AE93E441BE}" srcOrd="11" destOrd="0" presId="urn:microsoft.com/office/officeart/2005/8/layout/default"/>
    <dgm:cxn modelId="{80EFFF10-6280-4948-BBC9-AD40BFE3B7D0}" type="presParOf" srcId="{5423F05E-E84F-4337-8FB7-D815100B21CA}" destId="{4876F8B9-5BF7-4A7B-94DB-AB1A996BF7C0}" srcOrd="12" destOrd="0" presId="urn:microsoft.com/office/officeart/2005/8/layout/default"/>
    <dgm:cxn modelId="{BD640DBE-555F-46C1-8750-89A3622102E1}" type="presParOf" srcId="{5423F05E-E84F-4337-8FB7-D815100B21CA}" destId="{7C4EDF8B-C6BA-452A-BD42-81A9D21C6F69}" srcOrd="13" destOrd="0" presId="urn:microsoft.com/office/officeart/2005/8/layout/default"/>
    <dgm:cxn modelId="{F35C8107-C61B-41FE-BBE8-A169F1491D40}" type="presParOf" srcId="{5423F05E-E84F-4337-8FB7-D815100B21CA}" destId="{CD6FBDA9-000F-45CA-80C4-A0AEFBEFD154}" srcOrd="14" destOrd="0" presId="urn:microsoft.com/office/officeart/2005/8/layout/default"/>
    <dgm:cxn modelId="{323DD607-F40B-4375-ABE9-26481B041694}" type="presParOf" srcId="{5423F05E-E84F-4337-8FB7-D815100B21CA}" destId="{4A2F6E1D-521E-4B8B-AC79-223CC759210A}" srcOrd="15" destOrd="0" presId="urn:microsoft.com/office/officeart/2005/8/layout/default"/>
    <dgm:cxn modelId="{12824CB8-FBC1-4DF3-9A7B-61FE372892AD}" type="presParOf" srcId="{5423F05E-E84F-4337-8FB7-D815100B21CA}" destId="{08AAF1F8-F5A9-4B8A-BD8C-587D5C8B7F69}" srcOrd="16" destOrd="0" presId="urn:microsoft.com/office/officeart/2005/8/layout/default"/>
    <dgm:cxn modelId="{C26DCA85-FC92-48B3-801B-A0B70281C044}" type="presParOf" srcId="{5423F05E-E84F-4337-8FB7-D815100B21CA}" destId="{4F2920C6-7B3E-42EF-B472-7E516EC1AD7D}" srcOrd="17" destOrd="0" presId="urn:microsoft.com/office/officeart/2005/8/layout/default"/>
    <dgm:cxn modelId="{B1B325FB-FF07-4632-A174-389A942DCE65}" type="presParOf" srcId="{5423F05E-E84F-4337-8FB7-D815100B21CA}" destId="{145291B3-4B16-4320-AE99-1A43A629DEA8}" srcOrd="18" destOrd="0" presId="urn:microsoft.com/office/officeart/2005/8/layout/default"/>
    <dgm:cxn modelId="{629D0DFB-113A-42C6-B77E-591ED1FAF83F}" type="presParOf" srcId="{5423F05E-E84F-4337-8FB7-D815100B21CA}" destId="{EADCCEDE-7BBA-47E7-9BF3-DB3BA7FBCCAF}" srcOrd="19" destOrd="0" presId="urn:microsoft.com/office/officeart/2005/8/layout/default"/>
    <dgm:cxn modelId="{9BFC6DCA-FA95-494F-B4E6-16704A6A6085}" type="presParOf" srcId="{5423F05E-E84F-4337-8FB7-D815100B21CA}" destId="{A72D5ABB-0F21-4638-AB42-2E6934044DB8}" srcOrd="20" destOrd="0" presId="urn:microsoft.com/office/officeart/2005/8/layout/default"/>
    <dgm:cxn modelId="{C92B0494-D3B4-47B8-A7C7-0F31D738B131}" type="presParOf" srcId="{5423F05E-E84F-4337-8FB7-D815100B21CA}" destId="{BAA7F237-2757-4E10-AD89-160CD821A3DE}" srcOrd="21" destOrd="0" presId="urn:microsoft.com/office/officeart/2005/8/layout/default"/>
    <dgm:cxn modelId="{5BDE924B-7DC6-4BB3-8688-297EE6500370}" type="presParOf" srcId="{5423F05E-E84F-4337-8FB7-D815100B21CA}" destId="{9B2B02BA-7CBB-4C79-9DC7-D5F54AA26ED4}" srcOrd="22" destOrd="0" presId="urn:microsoft.com/office/officeart/2005/8/layout/default"/>
    <dgm:cxn modelId="{FA9923A0-B082-40F9-8FB4-3B8A61F55863}" type="presParOf" srcId="{5423F05E-E84F-4337-8FB7-D815100B21CA}" destId="{A241FD55-404A-4551-B5D3-4FEA7CFB8481}" srcOrd="23" destOrd="0" presId="urn:microsoft.com/office/officeart/2005/8/layout/default"/>
    <dgm:cxn modelId="{0CF38182-1E11-4882-A4DD-588173A570B2}" type="presParOf" srcId="{5423F05E-E84F-4337-8FB7-D815100B21CA}" destId="{AF21BA73-22F5-4B83-960D-A47783AB3D9D}"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04DA48-10D6-46B3-8FD2-A46966A20777}"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2EFC8434-4660-448A-A39D-90241C07DE18}">
      <dgm:prSet phldr="0"/>
      <dgm:spPr/>
      <dgm:t>
        <a:bodyPr/>
        <a:lstStyle/>
        <a:p>
          <a:r>
            <a:rPr lang="en-US" dirty="0">
              <a:latin typeface="Calibri Light"/>
              <a:cs typeface="Calibri Light"/>
            </a:rPr>
            <a:t>Visit</a:t>
          </a:r>
          <a:endParaRPr lang="en-US" dirty="0"/>
        </a:p>
      </dgm:t>
    </dgm:pt>
    <dgm:pt modelId="{B09A4154-24D0-4294-A121-82E6742848EF}" type="parTrans" cxnId="{97B77A64-8674-41BB-B9FF-83141894C5CE}">
      <dgm:prSet/>
      <dgm:spPr/>
      <dgm:t>
        <a:bodyPr/>
        <a:lstStyle/>
        <a:p>
          <a:endParaRPr lang="en-US"/>
        </a:p>
      </dgm:t>
    </dgm:pt>
    <dgm:pt modelId="{FF996D78-27F7-4BA9-AEE1-8E39A71CCD9F}" type="sibTrans" cxnId="{97B77A64-8674-41BB-B9FF-83141894C5CE}">
      <dgm:prSet/>
      <dgm:spPr/>
      <dgm:t>
        <a:bodyPr/>
        <a:lstStyle/>
        <a:p>
          <a:endParaRPr lang="en-US"/>
        </a:p>
      </dgm:t>
    </dgm:pt>
    <dgm:pt modelId="{C6E937D5-E985-4215-A235-CB2DA445D8B7}">
      <dgm:prSet phldr="0"/>
      <dgm:spPr/>
      <dgm:t>
        <a:bodyPr/>
        <a:lstStyle/>
        <a:p>
          <a:pPr rtl="0"/>
          <a:r>
            <a:rPr lang="en-US" dirty="0">
              <a:latin typeface="Calibri Light"/>
              <a:cs typeface="Calibri Light"/>
            </a:rPr>
            <a:t>Visit our Website for Professional Development Resources</a:t>
          </a:r>
          <a:endParaRPr lang="en-US" dirty="0"/>
        </a:p>
      </dgm:t>
    </dgm:pt>
    <dgm:pt modelId="{020DACFD-CACB-43B7-BBDF-8F18656F5CF5}" type="parTrans" cxnId="{8985AF19-270A-422A-8E96-FC1CCB8B3A67}">
      <dgm:prSet/>
      <dgm:spPr/>
      <dgm:t>
        <a:bodyPr/>
        <a:lstStyle/>
        <a:p>
          <a:endParaRPr lang="en-US"/>
        </a:p>
      </dgm:t>
    </dgm:pt>
    <dgm:pt modelId="{FB387370-8205-4299-823E-FBA09196C2A1}" type="sibTrans" cxnId="{8985AF19-270A-422A-8E96-FC1CCB8B3A67}">
      <dgm:prSet/>
      <dgm:spPr/>
      <dgm:t>
        <a:bodyPr/>
        <a:lstStyle/>
        <a:p>
          <a:endParaRPr lang="en-US"/>
        </a:p>
      </dgm:t>
    </dgm:pt>
    <dgm:pt modelId="{4B141BA2-7E03-4515-B58C-33DE389A4330}">
      <dgm:prSet phldr="0"/>
      <dgm:spPr/>
      <dgm:t>
        <a:bodyPr/>
        <a:lstStyle/>
        <a:p>
          <a:pPr rtl="0"/>
          <a:r>
            <a:rPr lang="en-US" dirty="0">
              <a:latin typeface="Calibri Light"/>
              <a:cs typeface="Calibri Light"/>
            </a:rPr>
            <a:t>Join</a:t>
          </a:r>
        </a:p>
      </dgm:t>
    </dgm:pt>
    <dgm:pt modelId="{BC208F99-D5C9-4117-A67A-52266234A1FC}" type="parTrans" cxnId="{013AA0E9-AEAF-421E-AFA7-D59260EC70A9}">
      <dgm:prSet/>
      <dgm:spPr/>
    </dgm:pt>
    <dgm:pt modelId="{81580BE7-DB1D-4537-B33E-1481E125D64C}" type="sibTrans" cxnId="{013AA0E9-AEAF-421E-AFA7-D59260EC70A9}">
      <dgm:prSet/>
      <dgm:spPr/>
    </dgm:pt>
    <dgm:pt modelId="{CF667AA5-B1E6-41A4-A53B-D2A7367494A6}">
      <dgm:prSet phldr="0"/>
      <dgm:spPr/>
      <dgm:t>
        <a:bodyPr/>
        <a:lstStyle/>
        <a:p>
          <a:pPr rtl="0"/>
          <a:r>
            <a:rPr lang="en-US" dirty="0">
              <a:latin typeface="Calibri Light"/>
              <a:cs typeface="Calibri Light"/>
            </a:rPr>
            <a:t>Join a Curriculum Committee</a:t>
          </a:r>
          <a:endParaRPr lang="en-US" dirty="0"/>
        </a:p>
      </dgm:t>
    </dgm:pt>
    <dgm:pt modelId="{4E8D6FB6-7AC8-41FC-B0E6-3F5DDB0D1830}" type="parTrans" cxnId="{E86FAC08-A3D2-4826-880E-1A897FCA2832}">
      <dgm:prSet/>
      <dgm:spPr/>
    </dgm:pt>
    <dgm:pt modelId="{7E180BE9-5A9B-42CF-B6BB-5CC7A71A3338}" type="sibTrans" cxnId="{E86FAC08-A3D2-4826-880E-1A897FCA2832}">
      <dgm:prSet/>
      <dgm:spPr/>
    </dgm:pt>
    <dgm:pt modelId="{45CD09F0-C38F-4FF0-A131-1ACC882B3298}">
      <dgm:prSet phldr="0"/>
      <dgm:spPr/>
      <dgm:t>
        <a:bodyPr/>
        <a:lstStyle/>
        <a:p>
          <a:pPr rtl="0"/>
          <a:r>
            <a:rPr lang="en-US" dirty="0">
              <a:latin typeface="Calibri Light"/>
              <a:cs typeface="Calibri Light"/>
            </a:rPr>
            <a:t>Submit</a:t>
          </a:r>
          <a:endParaRPr lang="en-US" dirty="0"/>
        </a:p>
      </dgm:t>
    </dgm:pt>
    <dgm:pt modelId="{39A92AB1-08C9-49F0-AF7D-538E2272F57F}" type="parTrans" cxnId="{A438AEC0-7DD2-45C2-81BD-D4B65412FC36}">
      <dgm:prSet/>
      <dgm:spPr/>
    </dgm:pt>
    <dgm:pt modelId="{DF678D6A-B485-4C6D-8763-260D099FEFBF}" type="sibTrans" cxnId="{A438AEC0-7DD2-45C2-81BD-D4B65412FC36}">
      <dgm:prSet/>
      <dgm:spPr/>
    </dgm:pt>
    <dgm:pt modelId="{EA3E5EE6-A28B-434E-B669-A7423829E8EE}">
      <dgm:prSet phldr="0"/>
      <dgm:spPr/>
      <dgm:t>
        <a:bodyPr/>
        <a:lstStyle/>
        <a:p>
          <a:pPr rtl="0"/>
          <a:r>
            <a:rPr lang="en-US" dirty="0">
              <a:latin typeface="Calibri Light"/>
              <a:cs typeface="Calibri Light"/>
            </a:rPr>
            <a:t>Submit an Open Textbook proposal</a:t>
          </a:r>
          <a:endParaRPr lang="en-US" dirty="0"/>
        </a:p>
      </dgm:t>
    </dgm:pt>
    <dgm:pt modelId="{103CFDD1-41F4-439D-BF9E-2302CDB65E5B}" type="parTrans" cxnId="{CC00D1F0-CF16-4FF2-BDC7-B120FE2617DE}">
      <dgm:prSet/>
      <dgm:spPr/>
    </dgm:pt>
    <dgm:pt modelId="{E8235B25-FCC5-45EF-BC9E-2A4674EBC068}" type="sibTrans" cxnId="{CC00D1F0-CF16-4FF2-BDC7-B120FE2617DE}">
      <dgm:prSet/>
      <dgm:spPr/>
    </dgm:pt>
    <dgm:pt modelId="{260F6BBD-AE94-45B7-9D29-D11D14757339}">
      <dgm:prSet phldr="0"/>
      <dgm:spPr/>
      <dgm:t>
        <a:bodyPr/>
        <a:lstStyle/>
        <a:p>
          <a:pPr rtl="0"/>
          <a:r>
            <a:rPr lang="en-US" dirty="0">
              <a:latin typeface="Calibri Light"/>
              <a:cs typeface="Calibri Light"/>
            </a:rPr>
            <a:t>Chat</a:t>
          </a:r>
          <a:endParaRPr lang="en-US" dirty="0"/>
        </a:p>
      </dgm:t>
    </dgm:pt>
    <dgm:pt modelId="{ADEBECF7-BB8B-4937-9B81-997DA6A323AC}" type="parTrans" cxnId="{EA754547-B254-420D-A0FB-D366EA58E791}">
      <dgm:prSet/>
      <dgm:spPr/>
    </dgm:pt>
    <dgm:pt modelId="{FBB4D185-8B5B-4DCE-8327-20C1F5517A91}" type="sibTrans" cxnId="{EA754547-B254-420D-A0FB-D366EA58E791}">
      <dgm:prSet/>
      <dgm:spPr/>
    </dgm:pt>
    <dgm:pt modelId="{6A24B3CF-A226-4BA1-A926-CA7101832FA0}">
      <dgm:prSet phldr="0"/>
      <dgm:spPr/>
      <dgm:t>
        <a:bodyPr/>
        <a:lstStyle/>
        <a:p>
          <a:pPr rtl="0"/>
          <a:r>
            <a:rPr lang="en-US" dirty="0">
              <a:latin typeface="Calibri Light"/>
              <a:cs typeface="Calibri Light"/>
            </a:rPr>
            <a:t>Join our open office hours, Noon every Thursday at http://bit.ly/discussOTCNJ</a:t>
          </a:r>
          <a:endParaRPr lang="en-US" dirty="0"/>
        </a:p>
      </dgm:t>
    </dgm:pt>
    <dgm:pt modelId="{DFDB643F-DAD2-4C34-ACDD-6EA6C7FCF249}" type="parTrans" cxnId="{8A3DBF8A-B901-405C-93D5-8519F8A54A81}">
      <dgm:prSet/>
      <dgm:spPr/>
    </dgm:pt>
    <dgm:pt modelId="{5047A2E5-7CFB-4B92-AAA6-667286976D27}" type="sibTrans" cxnId="{8A3DBF8A-B901-405C-93D5-8519F8A54A81}">
      <dgm:prSet/>
      <dgm:spPr/>
    </dgm:pt>
    <dgm:pt modelId="{A58E266C-8CCF-4B54-BC75-AC22F5579E3E}" type="pres">
      <dgm:prSet presAssocID="{AA04DA48-10D6-46B3-8FD2-A46966A20777}" presName="Name0" presStyleCnt="0">
        <dgm:presLayoutVars>
          <dgm:dir/>
          <dgm:animLvl val="lvl"/>
          <dgm:resizeHandles val="exact"/>
        </dgm:presLayoutVars>
      </dgm:prSet>
      <dgm:spPr/>
    </dgm:pt>
    <dgm:pt modelId="{22F1D6F8-F9BD-407C-9C25-8348FA92913C}" type="pres">
      <dgm:prSet presAssocID="{4B141BA2-7E03-4515-B58C-33DE389A4330}" presName="linNode" presStyleCnt="0"/>
      <dgm:spPr/>
    </dgm:pt>
    <dgm:pt modelId="{3C121CEA-602E-4EF5-BCF4-E16FF04184CD}" type="pres">
      <dgm:prSet presAssocID="{4B141BA2-7E03-4515-B58C-33DE389A4330}" presName="parentText" presStyleLbl="alignNode1" presStyleIdx="0" presStyleCnt="4">
        <dgm:presLayoutVars>
          <dgm:chMax val="1"/>
          <dgm:bulletEnabled/>
        </dgm:presLayoutVars>
      </dgm:prSet>
      <dgm:spPr/>
    </dgm:pt>
    <dgm:pt modelId="{4C81CF7F-D6A3-4766-A6DC-A09C8BE1ECCD}" type="pres">
      <dgm:prSet presAssocID="{4B141BA2-7E03-4515-B58C-33DE389A4330}" presName="descendantText" presStyleLbl="alignAccFollowNode1" presStyleIdx="0" presStyleCnt="4">
        <dgm:presLayoutVars>
          <dgm:bulletEnabled/>
        </dgm:presLayoutVars>
      </dgm:prSet>
      <dgm:spPr/>
    </dgm:pt>
    <dgm:pt modelId="{5F5BF8B7-A0A9-4A24-8225-6829DDDEA07A}" type="pres">
      <dgm:prSet presAssocID="{81580BE7-DB1D-4537-B33E-1481E125D64C}" presName="sp" presStyleCnt="0"/>
      <dgm:spPr/>
    </dgm:pt>
    <dgm:pt modelId="{4507848E-9E35-469E-ABDC-9F4A2BDE4D71}" type="pres">
      <dgm:prSet presAssocID="{45CD09F0-C38F-4FF0-A131-1ACC882B3298}" presName="linNode" presStyleCnt="0"/>
      <dgm:spPr/>
    </dgm:pt>
    <dgm:pt modelId="{E215FA66-99A8-48C3-8B6D-E75E241C2462}" type="pres">
      <dgm:prSet presAssocID="{45CD09F0-C38F-4FF0-A131-1ACC882B3298}" presName="parentText" presStyleLbl="alignNode1" presStyleIdx="1" presStyleCnt="4">
        <dgm:presLayoutVars>
          <dgm:chMax val="1"/>
          <dgm:bulletEnabled/>
        </dgm:presLayoutVars>
      </dgm:prSet>
      <dgm:spPr/>
    </dgm:pt>
    <dgm:pt modelId="{0B694274-8EA6-4AAC-A098-8FB5BF2B96DB}" type="pres">
      <dgm:prSet presAssocID="{45CD09F0-C38F-4FF0-A131-1ACC882B3298}" presName="descendantText" presStyleLbl="alignAccFollowNode1" presStyleIdx="1" presStyleCnt="4">
        <dgm:presLayoutVars>
          <dgm:bulletEnabled/>
        </dgm:presLayoutVars>
      </dgm:prSet>
      <dgm:spPr/>
    </dgm:pt>
    <dgm:pt modelId="{E775B845-39A4-4ACD-9BFF-16238AE3DE3D}" type="pres">
      <dgm:prSet presAssocID="{DF678D6A-B485-4C6D-8763-260D099FEFBF}" presName="sp" presStyleCnt="0"/>
      <dgm:spPr/>
    </dgm:pt>
    <dgm:pt modelId="{F71F70D2-1ECE-43DF-988B-D599138CC0BD}" type="pres">
      <dgm:prSet presAssocID="{260F6BBD-AE94-45B7-9D29-D11D14757339}" presName="linNode" presStyleCnt="0"/>
      <dgm:spPr/>
    </dgm:pt>
    <dgm:pt modelId="{685EB817-2BCF-43F7-A4E9-702BF7BFFA4A}" type="pres">
      <dgm:prSet presAssocID="{260F6BBD-AE94-45B7-9D29-D11D14757339}" presName="parentText" presStyleLbl="alignNode1" presStyleIdx="2" presStyleCnt="4">
        <dgm:presLayoutVars>
          <dgm:chMax val="1"/>
          <dgm:bulletEnabled/>
        </dgm:presLayoutVars>
      </dgm:prSet>
      <dgm:spPr/>
    </dgm:pt>
    <dgm:pt modelId="{B2CEF8D7-15F0-4D1B-8FD5-461632F86F3B}" type="pres">
      <dgm:prSet presAssocID="{260F6BBD-AE94-45B7-9D29-D11D14757339}" presName="descendantText" presStyleLbl="alignAccFollowNode1" presStyleIdx="2" presStyleCnt="4">
        <dgm:presLayoutVars>
          <dgm:bulletEnabled/>
        </dgm:presLayoutVars>
      </dgm:prSet>
      <dgm:spPr/>
    </dgm:pt>
    <dgm:pt modelId="{DFEAF831-363B-42E8-84EE-8C1943ACBD29}" type="pres">
      <dgm:prSet presAssocID="{FBB4D185-8B5B-4DCE-8327-20C1F5517A91}" presName="sp" presStyleCnt="0"/>
      <dgm:spPr/>
    </dgm:pt>
    <dgm:pt modelId="{7966CBA3-982A-45E8-B615-F8A7466CE59D}" type="pres">
      <dgm:prSet presAssocID="{2EFC8434-4660-448A-A39D-90241C07DE18}" presName="linNode" presStyleCnt="0"/>
      <dgm:spPr/>
    </dgm:pt>
    <dgm:pt modelId="{AE8B4FB5-2B0E-47D8-8778-F93FAE54CE5A}" type="pres">
      <dgm:prSet presAssocID="{2EFC8434-4660-448A-A39D-90241C07DE18}" presName="parentText" presStyleLbl="alignNode1" presStyleIdx="3" presStyleCnt="4">
        <dgm:presLayoutVars>
          <dgm:chMax val="1"/>
          <dgm:bulletEnabled/>
        </dgm:presLayoutVars>
      </dgm:prSet>
      <dgm:spPr/>
    </dgm:pt>
    <dgm:pt modelId="{8533E159-EBD7-4CCC-A8DE-5E916783DAD2}" type="pres">
      <dgm:prSet presAssocID="{2EFC8434-4660-448A-A39D-90241C07DE18}" presName="descendantText" presStyleLbl="alignAccFollowNode1" presStyleIdx="3" presStyleCnt="4">
        <dgm:presLayoutVars>
          <dgm:bulletEnabled/>
        </dgm:presLayoutVars>
      </dgm:prSet>
      <dgm:spPr/>
    </dgm:pt>
  </dgm:ptLst>
  <dgm:cxnLst>
    <dgm:cxn modelId="{E86FAC08-A3D2-4826-880E-1A897FCA2832}" srcId="{4B141BA2-7E03-4515-B58C-33DE389A4330}" destId="{CF667AA5-B1E6-41A4-A53B-D2A7367494A6}" srcOrd="0" destOrd="0" parTransId="{4E8D6FB6-7AC8-41FC-B0E6-3F5DDB0D1830}" sibTransId="{7E180BE9-5A9B-42CF-B6BB-5CC7A71A3338}"/>
    <dgm:cxn modelId="{8985AF19-270A-422A-8E96-FC1CCB8B3A67}" srcId="{2EFC8434-4660-448A-A39D-90241C07DE18}" destId="{C6E937D5-E985-4215-A235-CB2DA445D8B7}" srcOrd="0" destOrd="0" parTransId="{020DACFD-CACB-43B7-BBDF-8F18656F5CF5}" sibTransId="{FB387370-8205-4299-823E-FBA09196C2A1}"/>
    <dgm:cxn modelId="{E20C9F1C-9C6C-4AAE-B4C9-F02614D26E19}" type="presOf" srcId="{45CD09F0-C38F-4FF0-A131-1ACC882B3298}" destId="{E215FA66-99A8-48C3-8B6D-E75E241C2462}" srcOrd="0" destOrd="0" presId="urn:microsoft.com/office/officeart/2016/7/layout/VerticalSolidActionList"/>
    <dgm:cxn modelId="{97B77A64-8674-41BB-B9FF-83141894C5CE}" srcId="{AA04DA48-10D6-46B3-8FD2-A46966A20777}" destId="{2EFC8434-4660-448A-A39D-90241C07DE18}" srcOrd="3" destOrd="0" parTransId="{B09A4154-24D0-4294-A121-82E6742848EF}" sibTransId="{FF996D78-27F7-4BA9-AEE1-8E39A71CCD9F}"/>
    <dgm:cxn modelId="{6CF8D466-11F4-4CD3-AE6E-CB65D2704117}" type="presOf" srcId="{4B141BA2-7E03-4515-B58C-33DE389A4330}" destId="{3C121CEA-602E-4EF5-BCF4-E16FF04184CD}" srcOrd="0" destOrd="0" presId="urn:microsoft.com/office/officeart/2016/7/layout/VerticalSolidActionList"/>
    <dgm:cxn modelId="{EA754547-B254-420D-A0FB-D366EA58E791}" srcId="{AA04DA48-10D6-46B3-8FD2-A46966A20777}" destId="{260F6BBD-AE94-45B7-9D29-D11D14757339}" srcOrd="2" destOrd="0" parTransId="{ADEBECF7-BB8B-4937-9B81-997DA6A323AC}" sibTransId="{FBB4D185-8B5B-4DCE-8327-20C1F5517A91}"/>
    <dgm:cxn modelId="{49E7636A-1FD2-41FF-B69F-C33284640852}" type="presOf" srcId="{EA3E5EE6-A28B-434E-B669-A7423829E8EE}" destId="{0B694274-8EA6-4AAC-A098-8FB5BF2B96DB}" srcOrd="0" destOrd="0" presId="urn:microsoft.com/office/officeart/2016/7/layout/VerticalSolidActionList"/>
    <dgm:cxn modelId="{F44C6B85-7DC5-4511-845C-297B563CA57B}" type="presOf" srcId="{260F6BBD-AE94-45B7-9D29-D11D14757339}" destId="{685EB817-2BCF-43F7-A4E9-702BF7BFFA4A}" srcOrd="0" destOrd="0" presId="urn:microsoft.com/office/officeart/2016/7/layout/VerticalSolidActionList"/>
    <dgm:cxn modelId="{89049685-B4EE-41AC-8362-E64A91C1C5F9}" type="presOf" srcId="{C6E937D5-E985-4215-A235-CB2DA445D8B7}" destId="{8533E159-EBD7-4CCC-A8DE-5E916783DAD2}" srcOrd="0" destOrd="0" presId="urn:microsoft.com/office/officeart/2016/7/layout/VerticalSolidActionList"/>
    <dgm:cxn modelId="{8A3DBF8A-B901-405C-93D5-8519F8A54A81}" srcId="{260F6BBD-AE94-45B7-9D29-D11D14757339}" destId="{6A24B3CF-A226-4BA1-A926-CA7101832FA0}" srcOrd="0" destOrd="0" parTransId="{DFDB643F-DAD2-4C34-ACDD-6EA6C7FCF249}" sibTransId="{5047A2E5-7CFB-4B92-AAA6-667286976D27}"/>
    <dgm:cxn modelId="{7008C19D-C706-4E24-83BE-7A404354B4D4}" type="presOf" srcId="{6A24B3CF-A226-4BA1-A926-CA7101832FA0}" destId="{B2CEF8D7-15F0-4D1B-8FD5-461632F86F3B}" srcOrd="0" destOrd="0" presId="urn:microsoft.com/office/officeart/2016/7/layout/VerticalSolidActionList"/>
    <dgm:cxn modelId="{A438AEC0-7DD2-45C2-81BD-D4B65412FC36}" srcId="{AA04DA48-10D6-46B3-8FD2-A46966A20777}" destId="{45CD09F0-C38F-4FF0-A131-1ACC882B3298}" srcOrd="1" destOrd="0" parTransId="{39A92AB1-08C9-49F0-AF7D-538E2272F57F}" sibTransId="{DF678D6A-B485-4C6D-8763-260D099FEFBF}"/>
    <dgm:cxn modelId="{4DD912CD-7F7B-414F-9B94-1392C5E16D6C}" type="presOf" srcId="{AA04DA48-10D6-46B3-8FD2-A46966A20777}" destId="{A58E266C-8CCF-4B54-BC75-AC22F5579E3E}" srcOrd="0" destOrd="0" presId="urn:microsoft.com/office/officeart/2016/7/layout/VerticalSolidActionList"/>
    <dgm:cxn modelId="{013AA0E9-AEAF-421E-AFA7-D59260EC70A9}" srcId="{AA04DA48-10D6-46B3-8FD2-A46966A20777}" destId="{4B141BA2-7E03-4515-B58C-33DE389A4330}" srcOrd="0" destOrd="0" parTransId="{BC208F99-D5C9-4117-A67A-52266234A1FC}" sibTransId="{81580BE7-DB1D-4537-B33E-1481E125D64C}"/>
    <dgm:cxn modelId="{FCB83FEB-EFC7-4E0F-B5D6-084535AF4014}" type="presOf" srcId="{2EFC8434-4660-448A-A39D-90241C07DE18}" destId="{AE8B4FB5-2B0E-47D8-8778-F93FAE54CE5A}" srcOrd="0" destOrd="0" presId="urn:microsoft.com/office/officeart/2016/7/layout/VerticalSolidActionList"/>
    <dgm:cxn modelId="{CC00D1F0-CF16-4FF2-BDC7-B120FE2617DE}" srcId="{45CD09F0-C38F-4FF0-A131-1ACC882B3298}" destId="{EA3E5EE6-A28B-434E-B669-A7423829E8EE}" srcOrd="0" destOrd="0" parTransId="{103CFDD1-41F4-439D-BF9E-2302CDB65E5B}" sibTransId="{E8235B25-FCC5-45EF-BC9E-2A4674EBC068}"/>
    <dgm:cxn modelId="{49D4D8F6-CCAC-45C4-952A-31805E8BBB2B}" type="presOf" srcId="{CF667AA5-B1E6-41A4-A53B-D2A7367494A6}" destId="{4C81CF7F-D6A3-4766-A6DC-A09C8BE1ECCD}" srcOrd="0" destOrd="0" presId="urn:microsoft.com/office/officeart/2016/7/layout/VerticalSolidActionList"/>
    <dgm:cxn modelId="{A7DA383F-4608-453D-A10F-937BF1F2DC68}" type="presParOf" srcId="{A58E266C-8CCF-4B54-BC75-AC22F5579E3E}" destId="{22F1D6F8-F9BD-407C-9C25-8348FA92913C}" srcOrd="0" destOrd="0" presId="urn:microsoft.com/office/officeart/2016/7/layout/VerticalSolidActionList"/>
    <dgm:cxn modelId="{9FA40F9D-77F8-4B09-ACB5-AE52600D8BE8}" type="presParOf" srcId="{22F1D6F8-F9BD-407C-9C25-8348FA92913C}" destId="{3C121CEA-602E-4EF5-BCF4-E16FF04184CD}" srcOrd="0" destOrd="0" presId="urn:microsoft.com/office/officeart/2016/7/layout/VerticalSolidActionList"/>
    <dgm:cxn modelId="{CF7845DC-208F-4099-832A-02224FB9DB44}" type="presParOf" srcId="{22F1D6F8-F9BD-407C-9C25-8348FA92913C}" destId="{4C81CF7F-D6A3-4766-A6DC-A09C8BE1ECCD}" srcOrd="1" destOrd="0" presId="urn:microsoft.com/office/officeart/2016/7/layout/VerticalSolidActionList"/>
    <dgm:cxn modelId="{E8B86723-2D41-47E3-9FA2-397CB369C0E0}" type="presParOf" srcId="{A58E266C-8CCF-4B54-BC75-AC22F5579E3E}" destId="{5F5BF8B7-A0A9-4A24-8225-6829DDDEA07A}" srcOrd="1" destOrd="0" presId="urn:microsoft.com/office/officeart/2016/7/layout/VerticalSolidActionList"/>
    <dgm:cxn modelId="{A63A0B77-957F-4FC7-A9F4-B50A3C2F2157}" type="presParOf" srcId="{A58E266C-8CCF-4B54-BC75-AC22F5579E3E}" destId="{4507848E-9E35-469E-ABDC-9F4A2BDE4D71}" srcOrd="2" destOrd="0" presId="urn:microsoft.com/office/officeart/2016/7/layout/VerticalSolidActionList"/>
    <dgm:cxn modelId="{8FE7CAE8-FEA7-4711-B511-C82B5BBBDCD8}" type="presParOf" srcId="{4507848E-9E35-469E-ABDC-9F4A2BDE4D71}" destId="{E215FA66-99A8-48C3-8B6D-E75E241C2462}" srcOrd="0" destOrd="0" presId="urn:microsoft.com/office/officeart/2016/7/layout/VerticalSolidActionList"/>
    <dgm:cxn modelId="{D2CAAF70-2543-4FC0-A8EE-D0B18D13ED7C}" type="presParOf" srcId="{4507848E-9E35-469E-ABDC-9F4A2BDE4D71}" destId="{0B694274-8EA6-4AAC-A098-8FB5BF2B96DB}" srcOrd="1" destOrd="0" presId="urn:microsoft.com/office/officeart/2016/7/layout/VerticalSolidActionList"/>
    <dgm:cxn modelId="{B0CDA4BD-692D-44CF-B780-9A21D3E99870}" type="presParOf" srcId="{A58E266C-8CCF-4B54-BC75-AC22F5579E3E}" destId="{E775B845-39A4-4ACD-9BFF-16238AE3DE3D}" srcOrd="3" destOrd="0" presId="urn:microsoft.com/office/officeart/2016/7/layout/VerticalSolidActionList"/>
    <dgm:cxn modelId="{74A7DAD3-9755-4BF2-A722-AF5B67D35B94}" type="presParOf" srcId="{A58E266C-8CCF-4B54-BC75-AC22F5579E3E}" destId="{F71F70D2-1ECE-43DF-988B-D599138CC0BD}" srcOrd="4" destOrd="0" presId="urn:microsoft.com/office/officeart/2016/7/layout/VerticalSolidActionList"/>
    <dgm:cxn modelId="{03C911C6-1279-4DBF-9338-DB1BE2EBFDF5}" type="presParOf" srcId="{F71F70D2-1ECE-43DF-988B-D599138CC0BD}" destId="{685EB817-2BCF-43F7-A4E9-702BF7BFFA4A}" srcOrd="0" destOrd="0" presId="urn:microsoft.com/office/officeart/2016/7/layout/VerticalSolidActionList"/>
    <dgm:cxn modelId="{D7F4CB65-D016-469E-A8BB-F9E9080E3F02}" type="presParOf" srcId="{F71F70D2-1ECE-43DF-988B-D599138CC0BD}" destId="{B2CEF8D7-15F0-4D1B-8FD5-461632F86F3B}" srcOrd="1" destOrd="0" presId="urn:microsoft.com/office/officeart/2016/7/layout/VerticalSolidActionList"/>
    <dgm:cxn modelId="{3C56C911-74D0-4F04-BA37-00CA1D57E1D6}" type="presParOf" srcId="{A58E266C-8CCF-4B54-BC75-AC22F5579E3E}" destId="{DFEAF831-363B-42E8-84EE-8C1943ACBD29}" srcOrd="5" destOrd="0" presId="urn:microsoft.com/office/officeart/2016/7/layout/VerticalSolidActionList"/>
    <dgm:cxn modelId="{B8633A31-07D4-48B1-B5B6-D27E5D5BA284}" type="presParOf" srcId="{A58E266C-8CCF-4B54-BC75-AC22F5579E3E}" destId="{7966CBA3-982A-45E8-B615-F8A7466CE59D}" srcOrd="6" destOrd="0" presId="urn:microsoft.com/office/officeart/2016/7/layout/VerticalSolidActionList"/>
    <dgm:cxn modelId="{9E62E7F6-0402-4005-9509-8FE1BC876075}" type="presParOf" srcId="{7966CBA3-982A-45E8-B615-F8A7466CE59D}" destId="{AE8B4FB5-2B0E-47D8-8778-F93FAE54CE5A}" srcOrd="0" destOrd="0" presId="urn:microsoft.com/office/officeart/2016/7/layout/VerticalSolidActionList"/>
    <dgm:cxn modelId="{EAEAFB06-58A2-4C48-9164-FA420F35B96B}" type="presParOf" srcId="{7966CBA3-982A-45E8-B615-F8A7466CE59D}" destId="{8533E159-EBD7-4CCC-A8DE-5E916783DA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B3EA4-A451-4583-AC1F-429A177F8154}">
      <dsp:nvSpPr>
        <dsp:cNvPr id="0" name=""/>
        <dsp:cNvSpPr/>
      </dsp:nvSpPr>
      <dsp:spPr>
        <a:xfrm>
          <a:off x="0" y="4286"/>
          <a:ext cx="6240668" cy="912971"/>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sp>
    <dsp:sp modelId="{AB6701E6-2024-4561-9FFB-FC11201E2698}">
      <dsp:nvSpPr>
        <dsp:cNvPr id="0" name=""/>
        <dsp:cNvSpPr/>
      </dsp:nvSpPr>
      <dsp:spPr>
        <a:xfrm>
          <a:off x="276173" y="209704"/>
          <a:ext cx="502134" cy="5021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1C2561-43F3-41B4-A0EF-450D9C10B34D}">
      <dsp:nvSpPr>
        <dsp:cNvPr id="0" name=""/>
        <dsp:cNvSpPr/>
      </dsp:nvSpPr>
      <dsp:spPr>
        <a:xfrm>
          <a:off x="1054481" y="4286"/>
          <a:ext cx="5186187"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haroni"/>
              <a:cs typeface="Aharoni"/>
            </a:rPr>
            <a:t>Project Overview &amp; Goals</a:t>
          </a:r>
        </a:p>
      </dsp:txBody>
      <dsp:txXfrm>
        <a:off x="1054481" y="4286"/>
        <a:ext cx="5186187" cy="912971"/>
      </dsp:txXfrm>
    </dsp:sp>
    <dsp:sp modelId="{34CBA3C3-40FD-4A3B-9EBF-6BB9A2F52EBE}">
      <dsp:nvSpPr>
        <dsp:cNvPr id="0" name=""/>
        <dsp:cNvSpPr/>
      </dsp:nvSpPr>
      <dsp:spPr>
        <a:xfrm>
          <a:off x="0" y="1145500"/>
          <a:ext cx="6240668" cy="912971"/>
        </a:xfrm>
        <a:prstGeom prst="roundRect">
          <a:avLst>
            <a:gd name="adj" fmla="val 10000"/>
          </a:avLst>
        </a:prstGeom>
        <a:solidFill>
          <a:srgbClr val="002060"/>
        </a:solidFill>
        <a:ln>
          <a:noFill/>
        </a:ln>
        <a:effectLst/>
      </dsp:spPr>
      <dsp:style>
        <a:lnRef idx="0">
          <a:scrgbClr r="0" g="0" b="0"/>
        </a:lnRef>
        <a:fillRef idx="1">
          <a:scrgbClr r="0" g="0" b="0"/>
        </a:fillRef>
        <a:effectRef idx="0">
          <a:scrgbClr r="0" g="0" b="0"/>
        </a:effectRef>
        <a:fontRef idx="minor"/>
      </dsp:style>
    </dsp:sp>
    <dsp:sp modelId="{3949BD93-8CEE-40A3-A113-E70A0C12CFAF}">
      <dsp:nvSpPr>
        <dsp:cNvPr id="0" name=""/>
        <dsp:cNvSpPr/>
      </dsp:nvSpPr>
      <dsp:spPr>
        <a:xfrm>
          <a:off x="276173" y="1350918"/>
          <a:ext cx="502134" cy="5021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644215-5AE1-47A1-ADF3-9C77B3C1AE3B}">
      <dsp:nvSpPr>
        <dsp:cNvPr id="0" name=""/>
        <dsp:cNvSpPr/>
      </dsp:nvSpPr>
      <dsp:spPr>
        <a:xfrm>
          <a:off x="1054481" y="1145500"/>
          <a:ext cx="5186187"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844550">
            <a:lnSpc>
              <a:spcPct val="100000"/>
            </a:lnSpc>
            <a:spcBef>
              <a:spcPct val="0"/>
            </a:spcBef>
            <a:spcAft>
              <a:spcPct val="35000"/>
            </a:spcAft>
            <a:buNone/>
          </a:pPr>
          <a:r>
            <a:rPr lang="en-US" sz="1900" kern="1200" dirty="0">
              <a:solidFill>
                <a:schemeClr val="bg1"/>
              </a:solidFill>
              <a:latin typeface="Aharoni"/>
              <a:cs typeface="Aharoni"/>
            </a:rPr>
            <a:t>Opportunities for Participation</a:t>
          </a:r>
        </a:p>
      </dsp:txBody>
      <dsp:txXfrm>
        <a:off x="1054481" y="1145500"/>
        <a:ext cx="5186187" cy="912971"/>
      </dsp:txXfrm>
    </dsp:sp>
    <dsp:sp modelId="{AC541F28-84B0-40AF-8E8A-2D749BDF8567}">
      <dsp:nvSpPr>
        <dsp:cNvPr id="0" name=""/>
        <dsp:cNvSpPr/>
      </dsp:nvSpPr>
      <dsp:spPr>
        <a:xfrm>
          <a:off x="0" y="2286714"/>
          <a:ext cx="6240668" cy="912971"/>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sp>
    <dsp:sp modelId="{75759B97-6736-47CA-BFAC-82B5812749BB}">
      <dsp:nvSpPr>
        <dsp:cNvPr id="0" name=""/>
        <dsp:cNvSpPr/>
      </dsp:nvSpPr>
      <dsp:spPr>
        <a:xfrm>
          <a:off x="276173" y="2492132"/>
          <a:ext cx="502134" cy="5021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ED7DF3-99FC-4018-962D-7D783513DFBC}">
      <dsp:nvSpPr>
        <dsp:cNvPr id="0" name=""/>
        <dsp:cNvSpPr/>
      </dsp:nvSpPr>
      <dsp:spPr>
        <a:xfrm>
          <a:off x="1054481" y="2286714"/>
          <a:ext cx="5186187"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haroni"/>
              <a:cs typeface="Aharoni"/>
            </a:rPr>
            <a:t>Workflow</a:t>
          </a:r>
        </a:p>
      </dsp:txBody>
      <dsp:txXfrm>
        <a:off x="1054481" y="2286714"/>
        <a:ext cx="5186187" cy="912971"/>
      </dsp:txXfrm>
    </dsp:sp>
    <dsp:sp modelId="{263F5764-4343-435C-8586-EC5D2C2E3CB3}">
      <dsp:nvSpPr>
        <dsp:cNvPr id="0" name=""/>
        <dsp:cNvSpPr/>
      </dsp:nvSpPr>
      <dsp:spPr>
        <a:xfrm>
          <a:off x="0" y="3399790"/>
          <a:ext cx="6240668" cy="912971"/>
        </a:xfrm>
        <a:prstGeom prst="roundRect">
          <a:avLst>
            <a:gd name="adj" fmla="val 10000"/>
          </a:avLst>
        </a:prstGeom>
        <a:solidFill>
          <a:srgbClr val="002060"/>
        </a:solidFill>
        <a:ln>
          <a:noFill/>
        </a:ln>
        <a:effectLst/>
      </dsp:spPr>
      <dsp:style>
        <a:lnRef idx="0">
          <a:scrgbClr r="0" g="0" b="0"/>
        </a:lnRef>
        <a:fillRef idx="1">
          <a:scrgbClr r="0" g="0" b="0"/>
        </a:fillRef>
        <a:effectRef idx="0">
          <a:scrgbClr r="0" g="0" b="0"/>
        </a:effectRef>
        <a:fontRef idx="minor"/>
      </dsp:style>
    </dsp:sp>
    <dsp:sp modelId="{948BB983-AF3E-49F6-B143-DA04E03B5667}">
      <dsp:nvSpPr>
        <dsp:cNvPr id="0" name=""/>
        <dsp:cNvSpPr/>
      </dsp:nvSpPr>
      <dsp:spPr>
        <a:xfrm>
          <a:off x="276173" y="3633346"/>
          <a:ext cx="502134" cy="5021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7476D2-5215-429B-A304-1FB551345567}">
      <dsp:nvSpPr>
        <dsp:cNvPr id="0" name=""/>
        <dsp:cNvSpPr/>
      </dsp:nvSpPr>
      <dsp:spPr>
        <a:xfrm>
          <a:off x="1054481" y="3427928"/>
          <a:ext cx="5186187"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844550">
            <a:lnSpc>
              <a:spcPct val="100000"/>
            </a:lnSpc>
            <a:spcBef>
              <a:spcPct val="0"/>
            </a:spcBef>
            <a:spcAft>
              <a:spcPct val="35000"/>
            </a:spcAft>
            <a:buNone/>
          </a:pPr>
          <a:r>
            <a:rPr lang="en-US" sz="1900" kern="1200" dirty="0">
              <a:solidFill>
                <a:schemeClr val="bg1"/>
              </a:solidFill>
              <a:latin typeface="Aharoni"/>
              <a:cs typeface="Aharoni"/>
            </a:rPr>
            <a:t>Currently Funded Proposals</a:t>
          </a:r>
        </a:p>
      </dsp:txBody>
      <dsp:txXfrm>
        <a:off x="1054481" y="3427928"/>
        <a:ext cx="5186187" cy="912971"/>
      </dsp:txXfrm>
    </dsp:sp>
    <dsp:sp modelId="{01CE6794-A2F6-496A-8EB3-EF3F2948AA13}">
      <dsp:nvSpPr>
        <dsp:cNvPr id="0" name=""/>
        <dsp:cNvSpPr/>
      </dsp:nvSpPr>
      <dsp:spPr>
        <a:xfrm>
          <a:off x="0" y="4569142"/>
          <a:ext cx="6240668" cy="912971"/>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sp>
    <dsp:sp modelId="{7B57C6B3-D373-4AED-B661-A66F76E14AA0}">
      <dsp:nvSpPr>
        <dsp:cNvPr id="0" name=""/>
        <dsp:cNvSpPr/>
      </dsp:nvSpPr>
      <dsp:spPr>
        <a:xfrm>
          <a:off x="276173" y="4774561"/>
          <a:ext cx="502134" cy="5021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55457D-AD5F-4663-821A-63B817F39849}">
      <dsp:nvSpPr>
        <dsp:cNvPr id="0" name=""/>
        <dsp:cNvSpPr/>
      </dsp:nvSpPr>
      <dsp:spPr>
        <a:xfrm>
          <a:off x="1054481" y="4569142"/>
          <a:ext cx="5186187"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haroni"/>
              <a:cs typeface="Aharoni"/>
            </a:rPr>
            <a:t>Q&amp;A in Industry Area Breakout Rooms</a:t>
          </a:r>
        </a:p>
      </dsp:txBody>
      <dsp:txXfrm>
        <a:off x="1054481" y="4569142"/>
        <a:ext cx="5186187" cy="912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DC16B-16FE-4D5A-8203-8FE66A650E4B}">
      <dsp:nvSpPr>
        <dsp:cNvPr id="0" name=""/>
        <dsp:cNvSpPr/>
      </dsp:nvSpPr>
      <dsp:spPr>
        <a:xfrm>
          <a:off x="90791" y="40797"/>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F46E92-E09D-4917-B84D-6CD7AD226689}">
      <dsp:nvSpPr>
        <dsp:cNvPr id="0" name=""/>
        <dsp:cNvSpPr/>
      </dsp:nvSpPr>
      <dsp:spPr>
        <a:xfrm>
          <a:off x="279414" y="229420"/>
          <a:ext cx="520959" cy="5209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634A0-59EC-4FEC-9540-6ECB369FBCF2}">
      <dsp:nvSpPr>
        <dsp:cNvPr id="0" name=""/>
        <dsp:cNvSpPr/>
      </dsp:nvSpPr>
      <dsp:spPr>
        <a:xfrm>
          <a:off x="1181469" y="40797"/>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Participate in Curriculum Committee (industry-focused)</a:t>
          </a:r>
        </a:p>
      </dsp:txBody>
      <dsp:txXfrm>
        <a:off x="1181469" y="40797"/>
        <a:ext cx="2117200" cy="898206"/>
      </dsp:txXfrm>
    </dsp:sp>
    <dsp:sp modelId="{452B1052-2F98-40D6-AAC6-2C52445C9B78}">
      <dsp:nvSpPr>
        <dsp:cNvPr id="0" name=""/>
        <dsp:cNvSpPr/>
      </dsp:nvSpPr>
      <dsp:spPr>
        <a:xfrm>
          <a:off x="3667576" y="40797"/>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2124FE-7DC1-4EAD-A0F9-C3AAC94F8A6C}">
      <dsp:nvSpPr>
        <dsp:cNvPr id="0" name=""/>
        <dsp:cNvSpPr/>
      </dsp:nvSpPr>
      <dsp:spPr>
        <a:xfrm>
          <a:off x="3856199" y="229420"/>
          <a:ext cx="520959" cy="5209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60D89-9C08-4EB1-85E2-915E84EB08FB}">
      <dsp:nvSpPr>
        <dsp:cNvPr id="0" name=""/>
        <dsp:cNvSpPr/>
      </dsp:nvSpPr>
      <dsp:spPr>
        <a:xfrm>
          <a:off x="4758254" y="40797"/>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Participate in Advisory Committee (strategic) </a:t>
          </a:r>
        </a:p>
      </dsp:txBody>
      <dsp:txXfrm>
        <a:off x="4758254" y="40797"/>
        <a:ext cx="2117200" cy="898206"/>
      </dsp:txXfrm>
    </dsp:sp>
    <dsp:sp modelId="{EC55EB15-21BF-4388-8F50-D249A249A055}">
      <dsp:nvSpPr>
        <dsp:cNvPr id="0" name=""/>
        <dsp:cNvSpPr/>
      </dsp:nvSpPr>
      <dsp:spPr>
        <a:xfrm>
          <a:off x="7244361" y="40797"/>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E1542C-CDFC-4DF1-A2B0-4A0EED707CBA}">
      <dsp:nvSpPr>
        <dsp:cNvPr id="0" name=""/>
        <dsp:cNvSpPr/>
      </dsp:nvSpPr>
      <dsp:spPr>
        <a:xfrm>
          <a:off x="7432984" y="229420"/>
          <a:ext cx="520959" cy="5209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10561-F43D-47BB-923F-6C6F5EFB0DED}">
      <dsp:nvSpPr>
        <dsp:cNvPr id="0" name=""/>
        <dsp:cNvSpPr/>
      </dsp:nvSpPr>
      <dsp:spPr>
        <a:xfrm>
          <a:off x="8335039" y="40797"/>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Recommend potential subject specialists in industry areas</a:t>
          </a:r>
        </a:p>
      </dsp:txBody>
      <dsp:txXfrm>
        <a:off x="8335039" y="40797"/>
        <a:ext cx="2117200" cy="898206"/>
      </dsp:txXfrm>
    </dsp:sp>
    <dsp:sp modelId="{7E0BF49C-0FEE-41A5-B320-8828F8805B0C}">
      <dsp:nvSpPr>
        <dsp:cNvPr id="0" name=""/>
        <dsp:cNvSpPr/>
      </dsp:nvSpPr>
      <dsp:spPr>
        <a:xfrm>
          <a:off x="90791" y="1654088"/>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35BAF7-D588-476D-B19F-857F0E886AF3}">
      <dsp:nvSpPr>
        <dsp:cNvPr id="0" name=""/>
        <dsp:cNvSpPr/>
      </dsp:nvSpPr>
      <dsp:spPr>
        <a:xfrm>
          <a:off x="279414" y="1842711"/>
          <a:ext cx="520959" cy="5209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DFFCB9-CB5F-4C7E-AD14-13E66338F3CF}">
      <dsp:nvSpPr>
        <dsp:cNvPr id="0" name=""/>
        <dsp:cNvSpPr/>
      </dsp:nvSpPr>
      <dsp:spPr>
        <a:xfrm>
          <a:off x="1181469" y="1654088"/>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Apply to write OER textbook or ancillaries in specific industries</a:t>
          </a:r>
        </a:p>
      </dsp:txBody>
      <dsp:txXfrm>
        <a:off x="1181469" y="1654088"/>
        <a:ext cx="2117200" cy="898206"/>
      </dsp:txXfrm>
    </dsp:sp>
    <dsp:sp modelId="{29A815EC-C2E1-4BF1-8972-569C50A7DBDE}">
      <dsp:nvSpPr>
        <dsp:cNvPr id="0" name=""/>
        <dsp:cNvSpPr/>
      </dsp:nvSpPr>
      <dsp:spPr>
        <a:xfrm>
          <a:off x="3667576" y="1654088"/>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44D442-6E46-4D6B-BE07-EB1454A2791B}">
      <dsp:nvSpPr>
        <dsp:cNvPr id="0" name=""/>
        <dsp:cNvSpPr/>
      </dsp:nvSpPr>
      <dsp:spPr>
        <a:xfrm>
          <a:off x="3856199" y="1842711"/>
          <a:ext cx="520959" cy="5209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AC43F8-30AF-4FF6-AC61-025500BEACCC}">
      <dsp:nvSpPr>
        <dsp:cNvPr id="0" name=""/>
        <dsp:cNvSpPr/>
      </dsp:nvSpPr>
      <dsp:spPr>
        <a:xfrm>
          <a:off x="4758254" y="1654088"/>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Include already existing OER in </a:t>
          </a:r>
          <a:r>
            <a:rPr lang="en-US" sz="1500" kern="1200" err="1">
              <a:latin typeface="Aharoni"/>
              <a:cs typeface="Aharoni"/>
            </a:rPr>
            <a:t>OpenNJ</a:t>
          </a:r>
          <a:r>
            <a:rPr lang="en-US" sz="1500" kern="1200">
              <a:latin typeface="Aharoni"/>
              <a:cs typeface="Aharoni"/>
            </a:rPr>
            <a:t> statewide repository</a:t>
          </a:r>
        </a:p>
      </dsp:txBody>
      <dsp:txXfrm>
        <a:off x="4758254" y="1654088"/>
        <a:ext cx="2117200" cy="898206"/>
      </dsp:txXfrm>
    </dsp:sp>
    <dsp:sp modelId="{107ABE5B-83CE-4149-8EAE-32E7681226EA}">
      <dsp:nvSpPr>
        <dsp:cNvPr id="0" name=""/>
        <dsp:cNvSpPr/>
      </dsp:nvSpPr>
      <dsp:spPr>
        <a:xfrm>
          <a:off x="7244361" y="1654088"/>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DBF1E2-A9C3-407A-9893-A94806456F67}">
      <dsp:nvSpPr>
        <dsp:cNvPr id="0" name=""/>
        <dsp:cNvSpPr/>
      </dsp:nvSpPr>
      <dsp:spPr>
        <a:xfrm>
          <a:off x="7432984" y="1842711"/>
          <a:ext cx="520959" cy="52095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E895BC-B302-409B-A423-1C875D64707F}">
      <dsp:nvSpPr>
        <dsp:cNvPr id="0" name=""/>
        <dsp:cNvSpPr/>
      </dsp:nvSpPr>
      <dsp:spPr>
        <a:xfrm>
          <a:off x="8335039" y="1654088"/>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Participate in project evaluation and usability testing of </a:t>
          </a:r>
          <a:r>
            <a:rPr lang="en-US" sz="1500" kern="1200" err="1">
              <a:latin typeface="Aharoni"/>
              <a:cs typeface="Aharoni"/>
            </a:rPr>
            <a:t>OpenPublishing</a:t>
          </a:r>
          <a:r>
            <a:rPr lang="en-US" sz="1500" kern="1200">
              <a:latin typeface="Aharoni"/>
              <a:cs typeface="Aharoni"/>
            </a:rPr>
            <a:t> tools</a:t>
          </a:r>
        </a:p>
      </dsp:txBody>
      <dsp:txXfrm>
        <a:off x="8335039" y="1654088"/>
        <a:ext cx="2117200" cy="898206"/>
      </dsp:txXfrm>
    </dsp:sp>
    <dsp:sp modelId="{FB5DD830-4987-4DE2-9293-A2051DEBA2F4}">
      <dsp:nvSpPr>
        <dsp:cNvPr id="0" name=""/>
        <dsp:cNvSpPr/>
      </dsp:nvSpPr>
      <dsp:spPr>
        <a:xfrm>
          <a:off x="90791" y="3267379"/>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75B2C7-51F6-4023-8E41-69EB366D90F2}">
      <dsp:nvSpPr>
        <dsp:cNvPr id="0" name=""/>
        <dsp:cNvSpPr/>
      </dsp:nvSpPr>
      <dsp:spPr>
        <a:xfrm>
          <a:off x="279414" y="3456002"/>
          <a:ext cx="520959" cy="520959"/>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5C4821-52CF-4209-A2B4-8ADF1F6A363B}">
      <dsp:nvSpPr>
        <dsp:cNvPr id="0" name=""/>
        <dsp:cNvSpPr/>
      </dsp:nvSpPr>
      <dsp:spPr>
        <a:xfrm>
          <a:off x="1181469" y="3267379"/>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Attend OER workshops and other professional development opportunities</a:t>
          </a:r>
        </a:p>
      </dsp:txBody>
      <dsp:txXfrm>
        <a:off x="1181469" y="3267379"/>
        <a:ext cx="2117200" cy="898206"/>
      </dsp:txXfrm>
    </dsp:sp>
    <dsp:sp modelId="{B58DD033-7929-4F2E-8FA2-3FAB84832C01}">
      <dsp:nvSpPr>
        <dsp:cNvPr id="0" name=""/>
        <dsp:cNvSpPr/>
      </dsp:nvSpPr>
      <dsp:spPr>
        <a:xfrm>
          <a:off x="3667576" y="3267379"/>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EFFCDF-8F10-4088-9390-BDEF146268C6}">
      <dsp:nvSpPr>
        <dsp:cNvPr id="0" name=""/>
        <dsp:cNvSpPr/>
      </dsp:nvSpPr>
      <dsp:spPr>
        <a:xfrm>
          <a:off x="3856199" y="3456002"/>
          <a:ext cx="520959" cy="520959"/>
        </a:xfrm>
        <a:prstGeom prst="rect">
          <a:avLst/>
        </a:prstGeom>
        <a:blipFill>
          <a:blip xmlns:r="http://schemas.openxmlformats.org/officeDocument/2006/relationships" r:embed="rId15">
            <a:extLst>
              <a:ext uri="{96DAC541-7B7A-43D3-8B79-37D633B846F1}">
                <asvg:svgBlip xmlns:asvg="http://schemas.microsoft.com/office/drawing/2016/SVG/main" r:embed="rId1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86F25B-EA3C-4FC8-9312-F32B5687E898}">
      <dsp:nvSpPr>
        <dsp:cNvPr id="0" name=""/>
        <dsp:cNvSpPr/>
      </dsp:nvSpPr>
      <dsp:spPr>
        <a:xfrm>
          <a:off x="4758254" y="3267379"/>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Aharoni"/>
              <a:cs typeface="Aharoni"/>
            </a:rPr>
            <a:t>Disseminate information about OTC project opportunities</a:t>
          </a:r>
        </a:p>
      </dsp:txBody>
      <dsp:txXfrm>
        <a:off x="4758254" y="3267379"/>
        <a:ext cx="2117200" cy="898206"/>
      </dsp:txXfrm>
    </dsp:sp>
    <dsp:sp modelId="{3299C29F-AE0F-4FB6-B204-12051DDB5DBF}">
      <dsp:nvSpPr>
        <dsp:cNvPr id="0" name=""/>
        <dsp:cNvSpPr/>
      </dsp:nvSpPr>
      <dsp:spPr>
        <a:xfrm>
          <a:off x="7244361" y="3267379"/>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80A63F-0768-4CE8-924D-AC83E182E15B}">
      <dsp:nvSpPr>
        <dsp:cNvPr id="0" name=""/>
        <dsp:cNvSpPr/>
      </dsp:nvSpPr>
      <dsp:spPr>
        <a:xfrm>
          <a:off x="7432984" y="3456002"/>
          <a:ext cx="520959" cy="5209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BDDA0-45A4-4CC8-94C6-BD2757E02BBF}">
      <dsp:nvSpPr>
        <dsp:cNvPr id="0" name=""/>
        <dsp:cNvSpPr/>
      </dsp:nvSpPr>
      <dsp:spPr>
        <a:xfrm>
          <a:off x="8335039" y="3267379"/>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rtl="0">
            <a:lnSpc>
              <a:spcPct val="100000"/>
            </a:lnSpc>
            <a:spcBef>
              <a:spcPct val="0"/>
            </a:spcBef>
            <a:spcAft>
              <a:spcPct val="35000"/>
            </a:spcAft>
            <a:buNone/>
          </a:pPr>
          <a:r>
            <a:rPr lang="en-US" sz="1500" kern="1200">
              <a:latin typeface="Aharoni"/>
              <a:cs typeface="Aharoni"/>
            </a:rPr>
            <a:t>Adopt or adapt OER</a:t>
          </a:r>
        </a:p>
      </dsp:txBody>
      <dsp:txXfrm>
        <a:off x="8335039" y="3267379"/>
        <a:ext cx="2117200" cy="898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726B2-6D5C-4FE2-8C8A-1FE2C6FD2159}">
      <dsp:nvSpPr>
        <dsp:cNvPr id="0" name=""/>
        <dsp:cNvSpPr/>
      </dsp:nvSpPr>
      <dsp:spPr>
        <a:xfrm>
          <a:off x="1848780" y="520546"/>
          <a:ext cx="393413" cy="91440"/>
        </a:xfrm>
        <a:custGeom>
          <a:avLst/>
          <a:gdLst/>
          <a:ahLst/>
          <a:cxnLst/>
          <a:rect l="0" t="0" r="0" b="0"/>
          <a:pathLst>
            <a:path>
              <a:moveTo>
                <a:pt x="0" y="45720"/>
              </a:moveTo>
              <a:lnTo>
                <a:pt x="39341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34887" y="564146"/>
        <a:ext cx="21200" cy="4240"/>
      </dsp:txXfrm>
    </dsp:sp>
    <dsp:sp modelId="{A83E4503-D965-458C-B2B8-C4397AB242B4}">
      <dsp:nvSpPr>
        <dsp:cNvPr id="0" name=""/>
        <dsp:cNvSpPr/>
      </dsp:nvSpPr>
      <dsp:spPr>
        <a:xfrm>
          <a:off x="7043" y="13205"/>
          <a:ext cx="1843537" cy="1106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Submit application</a:t>
          </a:r>
          <a:endParaRPr lang="en-US" sz="1200" kern="1200"/>
        </a:p>
      </dsp:txBody>
      <dsp:txXfrm>
        <a:off x="7043" y="13205"/>
        <a:ext cx="1843537" cy="1106122"/>
      </dsp:txXfrm>
    </dsp:sp>
    <dsp:sp modelId="{9454D0E6-65F5-41E2-9984-05A6667EFB63}">
      <dsp:nvSpPr>
        <dsp:cNvPr id="0" name=""/>
        <dsp:cNvSpPr/>
      </dsp:nvSpPr>
      <dsp:spPr>
        <a:xfrm>
          <a:off x="4116332" y="520546"/>
          <a:ext cx="393413" cy="91440"/>
        </a:xfrm>
        <a:custGeom>
          <a:avLst/>
          <a:gdLst/>
          <a:ahLst/>
          <a:cxnLst/>
          <a:rect l="0" t="0" r="0" b="0"/>
          <a:pathLst>
            <a:path>
              <a:moveTo>
                <a:pt x="0" y="45720"/>
              </a:moveTo>
              <a:lnTo>
                <a:pt x="393413" y="45720"/>
              </a:lnTo>
            </a:path>
          </a:pathLst>
        </a:custGeom>
        <a:noFill/>
        <a:ln w="6350" cap="flat" cmpd="sng" algn="ctr">
          <a:solidFill>
            <a:schemeClr val="accent2">
              <a:hueOff val="-111951"/>
              <a:satOff val="-6456"/>
              <a:lumOff val="66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02438" y="564146"/>
        <a:ext cx="21200" cy="4240"/>
      </dsp:txXfrm>
    </dsp:sp>
    <dsp:sp modelId="{73A08340-7977-42FD-B26B-EFAB74822400}">
      <dsp:nvSpPr>
        <dsp:cNvPr id="0" name=""/>
        <dsp:cNvSpPr/>
      </dsp:nvSpPr>
      <dsp:spPr>
        <a:xfrm>
          <a:off x="2274594" y="13205"/>
          <a:ext cx="1843537" cy="1106122"/>
        </a:xfrm>
        <a:prstGeom prst="rect">
          <a:avLst/>
        </a:prstGeom>
        <a:solidFill>
          <a:schemeClr val="accent2">
            <a:hueOff val="-103955"/>
            <a:satOff val="-5995"/>
            <a:lumOff val="6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Work with CC to strengthen objectives and deliverables</a:t>
          </a:r>
          <a:endParaRPr lang="en-US" sz="1200" kern="1200"/>
        </a:p>
      </dsp:txBody>
      <dsp:txXfrm>
        <a:off x="2274594" y="13205"/>
        <a:ext cx="1843537" cy="1106122"/>
      </dsp:txXfrm>
    </dsp:sp>
    <dsp:sp modelId="{2B50E59C-B6AE-4E05-B708-1668EC7B3216}">
      <dsp:nvSpPr>
        <dsp:cNvPr id="0" name=""/>
        <dsp:cNvSpPr/>
      </dsp:nvSpPr>
      <dsp:spPr>
        <a:xfrm>
          <a:off x="6383883" y="520546"/>
          <a:ext cx="393413" cy="91440"/>
        </a:xfrm>
        <a:custGeom>
          <a:avLst/>
          <a:gdLst/>
          <a:ahLst/>
          <a:cxnLst/>
          <a:rect l="0" t="0" r="0" b="0"/>
          <a:pathLst>
            <a:path>
              <a:moveTo>
                <a:pt x="0" y="45720"/>
              </a:moveTo>
              <a:lnTo>
                <a:pt x="393413" y="45720"/>
              </a:lnTo>
            </a:path>
          </a:pathLst>
        </a:custGeom>
        <a:noFill/>
        <a:ln w="6350" cap="flat" cmpd="sng" algn="ctr">
          <a:solidFill>
            <a:schemeClr val="accent2">
              <a:hueOff val="-223902"/>
              <a:satOff val="-12912"/>
              <a:lumOff val="132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69989" y="564146"/>
        <a:ext cx="21200" cy="4240"/>
      </dsp:txXfrm>
    </dsp:sp>
    <dsp:sp modelId="{5AA1C2FE-33FE-4324-8368-B9217AFC7F20}">
      <dsp:nvSpPr>
        <dsp:cNvPr id="0" name=""/>
        <dsp:cNvSpPr/>
      </dsp:nvSpPr>
      <dsp:spPr>
        <a:xfrm>
          <a:off x="4542145" y="13205"/>
          <a:ext cx="1843537" cy="1106122"/>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Send acceptance memo to PC/PD once proposal is approved </a:t>
          </a:r>
          <a:endParaRPr lang="en-US" sz="1200" kern="1200"/>
        </a:p>
      </dsp:txBody>
      <dsp:txXfrm>
        <a:off x="4542145" y="13205"/>
        <a:ext cx="1843537" cy="1106122"/>
      </dsp:txXfrm>
    </dsp:sp>
    <dsp:sp modelId="{AC6EB411-91EC-4223-9184-FF94D8493D02}">
      <dsp:nvSpPr>
        <dsp:cNvPr id="0" name=""/>
        <dsp:cNvSpPr/>
      </dsp:nvSpPr>
      <dsp:spPr>
        <a:xfrm>
          <a:off x="8651434" y="520546"/>
          <a:ext cx="393413" cy="91440"/>
        </a:xfrm>
        <a:custGeom>
          <a:avLst/>
          <a:gdLst/>
          <a:ahLst/>
          <a:cxnLst/>
          <a:rect l="0" t="0" r="0" b="0"/>
          <a:pathLst>
            <a:path>
              <a:moveTo>
                <a:pt x="0" y="45720"/>
              </a:moveTo>
              <a:lnTo>
                <a:pt x="393413" y="45720"/>
              </a:lnTo>
            </a:path>
          </a:pathLst>
        </a:custGeom>
        <a:noFill/>
        <a:ln w="6350" cap="flat" cmpd="sng" algn="ctr">
          <a:solidFill>
            <a:schemeClr val="accent2">
              <a:hueOff val="-335853"/>
              <a:satOff val="-19368"/>
              <a:lumOff val="199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837540" y="564146"/>
        <a:ext cx="21200" cy="4240"/>
      </dsp:txXfrm>
    </dsp:sp>
    <dsp:sp modelId="{9F210FFA-238A-4403-A2AE-A206991BAC7D}">
      <dsp:nvSpPr>
        <dsp:cNvPr id="0" name=""/>
        <dsp:cNvSpPr/>
      </dsp:nvSpPr>
      <dsp:spPr>
        <a:xfrm>
          <a:off x="6809696" y="13205"/>
          <a:ext cx="1843537" cy="1106122"/>
        </a:xfrm>
        <a:prstGeom prst="rect">
          <a:avLst/>
        </a:prstGeom>
        <a:solidFill>
          <a:schemeClr val="accent2">
            <a:hueOff val="-311864"/>
            <a:satOff val="-17985"/>
            <a:lumOff val="18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Attend</a:t>
          </a:r>
          <a:r>
            <a:rPr lang="en-US" sz="1200" kern="1200"/>
            <a:t> kickoff and bimonthly check-in meetings</a:t>
          </a:r>
          <a:r>
            <a:rPr lang="en-US" sz="1200" kern="1200">
              <a:latin typeface="Calibri Light" panose="020F0302020204030204"/>
            </a:rPr>
            <a:t> managed by ETM</a:t>
          </a:r>
          <a:endParaRPr lang="en-US" sz="1200" kern="1200"/>
        </a:p>
      </dsp:txBody>
      <dsp:txXfrm>
        <a:off x="6809696" y="13205"/>
        <a:ext cx="1843537" cy="1106122"/>
      </dsp:txXfrm>
    </dsp:sp>
    <dsp:sp modelId="{91CCFE77-25D6-4E5E-85D3-7362EB54B088}">
      <dsp:nvSpPr>
        <dsp:cNvPr id="0" name=""/>
        <dsp:cNvSpPr/>
      </dsp:nvSpPr>
      <dsp:spPr>
        <a:xfrm>
          <a:off x="928812" y="1117527"/>
          <a:ext cx="9070204" cy="393413"/>
        </a:xfrm>
        <a:custGeom>
          <a:avLst/>
          <a:gdLst/>
          <a:ahLst/>
          <a:cxnLst/>
          <a:rect l="0" t="0" r="0" b="0"/>
          <a:pathLst>
            <a:path>
              <a:moveTo>
                <a:pt x="9070204" y="0"/>
              </a:moveTo>
              <a:lnTo>
                <a:pt x="9070204" y="213806"/>
              </a:lnTo>
              <a:lnTo>
                <a:pt x="0" y="213806"/>
              </a:lnTo>
              <a:lnTo>
                <a:pt x="0" y="393413"/>
              </a:lnTo>
            </a:path>
          </a:pathLst>
        </a:custGeom>
        <a:noFill/>
        <a:ln w="6350" cap="flat" cmpd="sng" algn="ctr">
          <a:solidFill>
            <a:schemeClr val="accent2">
              <a:hueOff val="-447804"/>
              <a:satOff val="-25824"/>
              <a:lumOff val="265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36911" y="1312114"/>
        <a:ext cx="454005" cy="4240"/>
      </dsp:txXfrm>
    </dsp:sp>
    <dsp:sp modelId="{29B0EA61-AD78-4F62-A932-3BC342EB0F43}">
      <dsp:nvSpPr>
        <dsp:cNvPr id="0" name=""/>
        <dsp:cNvSpPr/>
      </dsp:nvSpPr>
      <dsp:spPr>
        <a:xfrm>
          <a:off x="9077248" y="13205"/>
          <a:ext cx="1843537" cy="1106122"/>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Work</a:t>
          </a:r>
          <a:r>
            <a:rPr lang="en-US" sz="1200" kern="1200"/>
            <a:t> </a:t>
          </a:r>
          <a:r>
            <a:rPr lang="en-US" sz="1200" kern="1200">
              <a:latin typeface="Calibri Light" panose="020F0302020204030204"/>
            </a:rPr>
            <a:t>with IDs to develop internal timeline for project development</a:t>
          </a:r>
        </a:p>
      </dsp:txBody>
      <dsp:txXfrm>
        <a:off x="9077248" y="13205"/>
        <a:ext cx="1843537" cy="1106122"/>
      </dsp:txXfrm>
    </dsp:sp>
    <dsp:sp modelId="{F33E369F-CC40-419A-8D0B-FEA627E4E09D}">
      <dsp:nvSpPr>
        <dsp:cNvPr id="0" name=""/>
        <dsp:cNvSpPr/>
      </dsp:nvSpPr>
      <dsp:spPr>
        <a:xfrm>
          <a:off x="1848780" y="2050682"/>
          <a:ext cx="393413" cy="91440"/>
        </a:xfrm>
        <a:custGeom>
          <a:avLst/>
          <a:gdLst/>
          <a:ahLst/>
          <a:cxnLst/>
          <a:rect l="0" t="0" r="0" b="0"/>
          <a:pathLst>
            <a:path>
              <a:moveTo>
                <a:pt x="0" y="45720"/>
              </a:moveTo>
              <a:lnTo>
                <a:pt x="393413" y="45720"/>
              </a:lnTo>
            </a:path>
          </a:pathLst>
        </a:custGeom>
        <a:noFill/>
        <a:ln w="6350" cap="flat" cmpd="sng" algn="ctr">
          <a:solidFill>
            <a:schemeClr val="accent2">
              <a:hueOff val="-559755"/>
              <a:satOff val="-32280"/>
              <a:lumOff val="331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34887" y="2094282"/>
        <a:ext cx="21200" cy="4240"/>
      </dsp:txXfrm>
    </dsp:sp>
    <dsp:sp modelId="{8F276504-70D3-43DE-B850-55DB925261EC}">
      <dsp:nvSpPr>
        <dsp:cNvPr id="0" name=""/>
        <dsp:cNvSpPr/>
      </dsp:nvSpPr>
      <dsp:spPr>
        <a:xfrm>
          <a:off x="7043" y="1543341"/>
          <a:ext cx="1843537" cy="1106122"/>
        </a:xfrm>
        <a:prstGeom prst="rect">
          <a:avLst/>
        </a:prstGeom>
        <a:solidFill>
          <a:schemeClr val="accent2">
            <a:hueOff val="-519773"/>
            <a:satOff val="-29974"/>
            <a:lumOff val="3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Write</a:t>
          </a:r>
          <a:r>
            <a:rPr lang="en-US" sz="1200" kern="1200"/>
            <a:t> OER </a:t>
          </a:r>
          <a:r>
            <a:rPr lang="en-US" sz="1200" kern="1200">
              <a:latin typeface="Calibri Light" panose="020F0302020204030204"/>
            </a:rPr>
            <a:t>and coordinate with IDs and LBs </a:t>
          </a:r>
        </a:p>
      </dsp:txBody>
      <dsp:txXfrm>
        <a:off x="7043" y="1543341"/>
        <a:ext cx="1843537" cy="1106122"/>
      </dsp:txXfrm>
    </dsp:sp>
    <dsp:sp modelId="{6DDCFA85-0983-4AE5-A44E-574C963F0CAE}">
      <dsp:nvSpPr>
        <dsp:cNvPr id="0" name=""/>
        <dsp:cNvSpPr/>
      </dsp:nvSpPr>
      <dsp:spPr>
        <a:xfrm>
          <a:off x="4116332" y="2050682"/>
          <a:ext cx="393413" cy="91440"/>
        </a:xfrm>
        <a:custGeom>
          <a:avLst/>
          <a:gdLst/>
          <a:ahLst/>
          <a:cxnLst/>
          <a:rect l="0" t="0" r="0" b="0"/>
          <a:pathLst>
            <a:path>
              <a:moveTo>
                <a:pt x="0" y="45720"/>
              </a:moveTo>
              <a:lnTo>
                <a:pt x="393413" y="45720"/>
              </a:lnTo>
            </a:path>
          </a:pathLst>
        </a:custGeom>
        <a:noFill/>
        <a:ln w="6350" cap="flat" cmpd="sng" algn="ctr">
          <a:solidFill>
            <a:schemeClr val="accent2">
              <a:hueOff val="-671706"/>
              <a:satOff val="-38736"/>
              <a:lumOff val="398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02438" y="2094282"/>
        <a:ext cx="21200" cy="4240"/>
      </dsp:txXfrm>
    </dsp:sp>
    <dsp:sp modelId="{865ADE58-027F-4BE5-9921-FF2677CCB617}">
      <dsp:nvSpPr>
        <dsp:cNvPr id="0" name=""/>
        <dsp:cNvSpPr/>
      </dsp:nvSpPr>
      <dsp:spPr>
        <a:xfrm>
          <a:off x="2274594" y="1543341"/>
          <a:ext cx="1843537" cy="1106122"/>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t" anchorCtr="0">
          <a:noAutofit/>
        </a:bodyPr>
        <a:lstStyle/>
        <a:p>
          <a:pPr marL="0" lvl="0" indent="0" algn="l" defTabSz="533400">
            <a:lnSpc>
              <a:spcPct val="90000"/>
            </a:lnSpc>
            <a:spcBef>
              <a:spcPct val="0"/>
            </a:spcBef>
            <a:spcAft>
              <a:spcPct val="35000"/>
            </a:spcAft>
            <a:buNone/>
          </a:pPr>
          <a:r>
            <a:rPr lang="en-US" sz="1200" kern="1200">
              <a:latin typeface="Calibri Light" panose="020F0302020204030204"/>
            </a:rPr>
            <a:t>Send</a:t>
          </a:r>
          <a:r>
            <a:rPr lang="en-US" sz="1200" kern="1200"/>
            <a:t> monthly reports to PC</a:t>
          </a:r>
        </a:p>
        <a:p>
          <a:pPr marL="57150" lvl="1" indent="-57150" algn="l" defTabSz="400050" rtl="0">
            <a:lnSpc>
              <a:spcPct val="90000"/>
            </a:lnSpc>
            <a:spcBef>
              <a:spcPct val="0"/>
            </a:spcBef>
            <a:spcAft>
              <a:spcPct val="15000"/>
            </a:spcAft>
            <a:buChar char="•"/>
          </a:pPr>
          <a:r>
            <a:rPr lang="en-US" sz="900" kern="1200">
              <a:latin typeface="Calibri Light" panose="020F0302020204030204"/>
            </a:rPr>
            <a:t>Check-ins</a:t>
          </a:r>
          <a:r>
            <a:rPr lang="en-US" sz="900" kern="1200"/>
            <a:t> </a:t>
          </a:r>
          <a:r>
            <a:rPr lang="en-US" sz="900" kern="1200">
              <a:latin typeface="Calibri Light" panose="020F0302020204030204"/>
            </a:rPr>
            <a:t>include</a:t>
          </a:r>
          <a:r>
            <a:rPr lang="en-US" sz="900" kern="1200"/>
            <a:t> </a:t>
          </a:r>
          <a:r>
            <a:rPr lang="en-US" sz="900" kern="1200">
              <a:latin typeface="Calibri Light" panose="020F0302020204030204"/>
            </a:rPr>
            <a:t>TOCs, content</a:t>
          </a:r>
          <a:r>
            <a:rPr lang="en-US" sz="900" kern="1200"/>
            <a:t> information</a:t>
          </a:r>
          <a:r>
            <a:rPr lang="en-US" sz="900" kern="1200">
              <a:latin typeface="Calibri Light" panose="020F0302020204030204"/>
            </a:rPr>
            <a:t>, and pilot</a:t>
          </a:r>
          <a:r>
            <a:rPr lang="en-US" sz="900" kern="1200"/>
            <a:t> </a:t>
          </a:r>
          <a:r>
            <a:rPr lang="en-US" sz="900" kern="1200">
              <a:latin typeface="Calibri Light" panose="020F0302020204030204"/>
            </a:rPr>
            <a:t>timeline that</a:t>
          </a:r>
          <a:r>
            <a:rPr lang="en-US" sz="900" kern="1200"/>
            <a:t> can be shared with CC for review</a:t>
          </a:r>
        </a:p>
      </dsp:txBody>
      <dsp:txXfrm>
        <a:off x="2274594" y="1543341"/>
        <a:ext cx="1843537" cy="1106122"/>
      </dsp:txXfrm>
    </dsp:sp>
    <dsp:sp modelId="{C52914D9-8FB3-4105-9B21-55D884CDB0EE}">
      <dsp:nvSpPr>
        <dsp:cNvPr id="0" name=""/>
        <dsp:cNvSpPr/>
      </dsp:nvSpPr>
      <dsp:spPr>
        <a:xfrm>
          <a:off x="6383883" y="2050682"/>
          <a:ext cx="393413" cy="91440"/>
        </a:xfrm>
        <a:custGeom>
          <a:avLst/>
          <a:gdLst/>
          <a:ahLst/>
          <a:cxnLst/>
          <a:rect l="0" t="0" r="0" b="0"/>
          <a:pathLst>
            <a:path>
              <a:moveTo>
                <a:pt x="0" y="45720"/>
              </a:moveTo>
              <a:lnTo>
                <a:pt x="393413" y="45720"/>
              </a:lnTo>
            </a:path>
          </a:pathLst>
        </a:custGeom>
        <a:noFill/>
        <a:ln w="6350" cap="flat" cmpd="sng" algn="ctr">
          <a:solidFill>
            <a:schemeClr val="accent2">
              <a:hueOff val="-783657"/>
              <a:satOff val="-45192"/>
              <a:lumOff val="46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69989" y="2094282"/>
        <a:ext cx="21200" cy="4240"/>
      </dsp:txXfrm>
    </dsp:sp>
    <dsp:sp modelId="{D4B80A6D-C662-47C4-B795-E62407682A9C}">
      <dsp:nvSpPr>
        <dsp:cNvPr id="0" name=""/>
        <dsp:cNvSpPr/>
      </dsp:nvSpPr>
      <dsp:spPr>
        <a:xfrm>
          <a:off x="4542145" y="1543341"/>
          <a:ext cx="1843537" cy="1106122"/>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Work with </a:t>
          </a:r>
          <a:r>
            <a:rPr lang="en-US" sz="1200" kern="1200"/>
            <a:t>IDs </a:t>
          </a:r>
          <a:r>
            <a:rPr lang="en-US" sz="1200" kern="1200">
              <a:latin typeface="Calibri Light" panose="020F0302020204030204"/>
            </a:rPr>
            <a:t>on visual display of OER </a:t>
          </a:r>
        </a:p>
      </dsp:txBody>
      <dsp:txXfrm>
        <a:off x="4542145" y="1543341"/>
        <a:ext cx="1843537" cy="1106122"/>
      </dsp:txXfrm>
    </dsp:sp>
    <dsp:sp modelId="{A3203673-B06C-4F8D-8525-56D0304F7D67}">
      <dsp:nvSpPr>
        <dsp:cNvPr id="0" name=""/>
        <dsp:cNvSpPr/>
      </dsp:nvSpPr>
      <dsp:spPr>
        <a:xfrm>
          <a:off x="8651434" y="2050682"/>
          <a:ext cx="393413" cy="91440"/>
        </a:xfrm>
        <a:custGeom>
          <a:avLst/>
          <a:gdLst/>
          <a:ahLst/>
          <a:cxnLst/>
          <a:rect l="0" t="0" r="0" b="0"/>
          <a:pathLst>
            <a:path>
              <a:moveTo>
                <a:pt x="0" y="45720"/>
              </a:moveTo>
              <a:lnTo>
                <a:pt x="393413" y="45720"/>
              </a:lnTo>
            </a:path>
          </a:pathLst>
        </a:custGeom>
        <a:noFill/>
        <a:ln w="6350" cap="flat" cmpd="sng" algn="ctr">
          <a:solidFill>
            <a:schemeClr val="accent2">
              <a:hueOff val="-895608"/>
              <a:satOff val="-51648"/>
              <a:lumOff val="531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837540" y="2094282"/>
        <a:ext cx="21200" cy="4240"/>
      </dsp:txXfrm>
    </dsp:sp>
    <dsp:sp modelId="{82880CDF-7E63-4CD0-90BD-C31B2A1EFB43}">
      <dsp:nvSpPr>
        <dsp:cNvPr id="0" name=""/>
        <dsp:cNvSpPr/>
      </dsp:nvSpPr>
      <dsp:spPr>
        <a:xfrm>
          <a:off x="6809696" y="1543341"/>
          <a:ext cx="1843537" cy="1106122"/>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Work with IDs</a:t>
          </a:r>
          <a:r>
            <a:rPr lang="en-US" sz="1200" kern="1200"/>
            <a:t> </a:t>
          </a:r>
          <a:r>
            <a:rPr lang="en-US" sz="1200" kern="1200">
              <a:latin typeface="Calibri Light" panose="020F0302020204030204"/>
            </a:rPr>
            <a:t>to transmit</a:t>
          </a:r>
          <a:r>
            <a:rPr lang="en-US" sz="1200" kern="1200"/>
            <a:t> </a:t>
          </a:r>
          <a:r>
            <a:rPr lang="en-US" sz="1200" kern="1200">
              <a:latin typeface="Calibri Light" panose="020F0302020204030204"/>
            </a:rPr>
            <a:t>content to home institution's ID for inclusion in LMS</a:t>
          </a:r>
          <a:endParaRPr lang="en-US" sz="1200" kern="1200"/>
        </a:p>
      </dsp:txBody>
      <dsp:txXfrm>
        <a:off x="6809696" y="1543341"/>
        <a:ext cx="1843537" cy="1106122"/>
      </dsp:txXfrm>
    </dsp:sp>
    <dsp:sp modelId="{B0A1E133-BCF2-4744-8533-C24C8031773A}">
      <dsp:nvSpPr>
        <dsp:cNvPr id="0" name=""/>
        <dsp:cNvSpPr/>
      </dsp:nvSpPr>
      <dsp:spPr>
        <a:xfrm>
          <a:off x="928812" y="2647663"/>
          <a:ext cx="9070204" cy="393413"/>
        </a:xfrm>
        <a:custGeom>
          <a:avLst/>
          <a:gdLst/>
          <a:ahLst/>
          <a:cxnLst/>
          <a:rect l="0" t="0" r="0" b="0"/>
          <a:pathLst>
            <a:path>
              <a:moveTo>
                <a:pt x="9070204" y="0"/>
              </a:moveTo>
              <a:lnTo>
                <a:pt x="9070204" y="213806"/>
              </a:lnTo>
              <a:lnTo>
                <a:pt x="0" y="213806"/>
              </a:lnTo>
              <a:lnTo>
                <a:pt x="0" y="393413"/>
              </a:lnTo>
            </a:path>
          </a:pathLst>
        </a:custGeom>
        <a:noFill/>
        <a:ln w="6350" cap="flat" cmpd="sng" algn="ctr">
          <a:solidFill>
            <a:schemeClr val="accent2">
              <a:hueOff val="-1007559"/>
              <a:satOff val="-58104"/>
              <a:lumOff val="597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36911" y="2842250"/>
        <a:ext cx="454005" cy="4240"/>
      </dsp:txXfrm>
    </dsp:sp>
    <dsp:sp modelId="{2E43F5A0-49B2-48D0-A5F4-ACAD8C09FA23}">
      <dsp:nvSpPr>
        <dsp:cNvPr id="0" name=""/>
        <dsp:cNvSpPr/>
      </dsp:nvSpPr>
      <dsp:spPr>
        <a:xfrm>
          <a:off x="9077248" y="1543341"/>
          <a:ext cx="1843537" cy="1106122"/>
        </a:xfrm>
        <a:prstGeom prst="rect">
          <a:avLst/>
        </a:prstGeom>
        <a:solidFill>
          <a:schemeClr val="accent2">
            <a:hueOff val="-935590"/>
            <a:satOff val="-53954"/>
            <a:lumOff val="55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Receive </a:t>
          </a:r>
          <a:r>
            <a:rPr lang="en-US" sz="1200" kern="1200" err="1">
              <a:latin typeface="Calibri Light" panose="020F0302020204030204"/>
            </a:rPr>
            <a:t>OpenNJ</a:t>
          </a:r>
          <a:r>
            <a:rPr lang="en-US" sz="1200" kern="1200">
              <a:latin typeface="Calibri Light" panose="020F0302020204030204"/>
            </a:rPr>
            <a:t> URL for where their content is housed</a:t>
          </a:r>
        </a:p>
      </dsp:txBody>
      <dsp:txXfrm>
        <a:off x="9077248" y="1543341"/>
        <a:ext cx="1843537" cy="1106122"/>
      </dsp:txXfrm>
    </dsp:sp>
    <dsp:sp modelId="{5D9A7579-E184-4891-B3F4-46F52764BF74}">
      <dsp:nvSpPr>
        <dsp:cNvPr id="0" name=""/>
        <dsp:cNvSpPr/>
      </dsp:nvSpPr>
      <dsp:spPr>
        <a:xfrm>
          <a:off x="1848780" y="3580818"/>
          <a:ext cx="393413" cy="91440"/>
        </a:xfrm>
        <a:custGeom>
          <a:avLst/>
          <a:gdLst/>
          <a:ahLst/>
          <a:cxnLst/>
          <a:rect l="0" t="0" r="0" b="0"/>
          <a:pathLst>
            <a:path>
              <a:moveTo>
                <a:pt x="0" y="45720"/>
              </a:moveTo>
              <a:lnTo>
                <a:pt x="393413" y="45720"/>
              </a:lnTo>
            </a:path>
          </a:pathLst>
        </a:custGeom>
        <a:noFill/>
        <a:ln w="6350" cap="flat" cmpd="sng" algn="ctr">
          <a:solidFill>
            <a:schemeClr val="accent2">
              <a:hueOff val="-1119510"/>
              <a:satOff val="-64560"/>
              <a:lumOff val="663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34887" y="3624418"/>
        <a:ext cx="21200" cy="4240"/>
      </dsp:txXfrm>
    </dsp:sp>
    <dsp:sp modelId="{6692F936-B4A6-4ECA-AF8C-39FE4560770A}">
      <dsp:nvSpPr>
        <dsp:cNvPr id="0" name=""/>
        <dsp:cNvSpPr/>
      </dsp:nvSpPr>
      <dsp:spPr>
        <a:xfrm>
          <a:off x="7043" y="3073477"/>
          <a:ext cx="1843537" cy="1106122"/>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Update content as requested by Curriculum</a:t>
          </a:r>
          <a:r>
            <a:rPr lang="en-US" sz="1200" kern="1200"/>
            <a:t> committee</a:t>
          </a:r>
          <a:r>
            <a:rPr lang="en-US" sz="1200" kern="1200">
              <a:latin typeface="Calibri Light" panose="020F0302020204030204"/>
            </a:rPr>
            <a:t> </a:t>
          </a:r>
        </a:p>
      </dsp:txBody>
      <dsp:txXfrm>
        <a:off x="7043" y="3073477"/>
        <a:ext cx="1843537" cy="1106122"/>
      </dsp:txXfrm>
    </dsp:sp>
    <dsp:sp modelId="{90021877-0EF3-42C0-8BD3-8682A0F2FED7}">
      <dsp:nvSpPr>
        <dsp:cNvPr id="0" name=""/>
        <dsp:cNvSpPr/>
      </dsp:nvSpPr>
      <dsp:spPr>
        <a:xfrm>
          <a:off x="4116332" y="3580818"/>
          <a:ext cx="393413" cy="91440"/>
        </a:xfrm>
        <a:custGeom>
          <a:avLst/>
          <a:gdLst/>
          <a:ahLst/>
          <a:cxnLst/>
          <a:rect l="0" t="0" r="0" b="0"/>
          <a:pathLst>
            <a:path>
              <a:moveTo>
                <a:pt x="0" y="45720"/>
              </a:moveTo>
              <a:lnTo>
                <a:pt x="393413" y="45720"/>
              </a:lnTo>
            </a:path>
          </a:pathLst>
        </a:custGeom>
        <a:noFill/>
        <a:ln w="6350" cap="flat" cmpd="sng" algn="ctr">
          <a:solidFill>
            <a:schemeClr val="accent2">
              <a:hueOff val="-1231461"/>
              <a:satOff val="-71016"/>
              <a:lumOff val="730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02438" y="3624418"/>
        <a:ext cx="21200" cy="4240"/>
      </dsp:txXfrm>
    </dsp:sp>
    <dsp:sp modelId="{F2EBDC06-F045-4E6E-8046-5171AF6DD329}">
      <dsp:nvSpPr>
        <dsp:cNvPr id="0" name=""/>
        <dsp:cNvSpPr/>
      </dsp:nvSpPr>
      <dsp:spPr>
        <a:xfrm>
          <a:off x="2274594" y="3073477"/>
          <a:ext cx="1843537" cy="1106122"/>
        </a:xfrm>
        <a:prstGeom prst="rect">
          <a:avLst/>
        </a:prstGeom>
        <a:solidFill>
          <a:schemeClr val="accent2">
            <a:hueOff val="-1143499"/>
            <a:satOff val="-65943"/>
            <a:lumOff val="67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Pilot and conduct assessment within 45 days of go-live date for agreed upon reporting to PC/PD</a:t>
          </a:r>
          <a:endParaRPr lang="en-US" sz="1200" kern="1200"/>
        </a:p>
      </dsp:txBody>
      <dsp:txXfrm>
        <a:off x="2274594" y="3073477"/>
        <a:ext cx="1843537" cy="1106122"/>
      </dsp:txXfrm>
    </dsp:sp>
    <dsp:sp modelId="{3FDFAA11-7675-4B6F-9B74-D57E58A50B57}">
      <dsp:nvSpPr>
        <dsp:cNvPr id="0" name=""/>
        <dsp:cNvSpPr/>
      </dsp:nvSpPr>
      <dsp:spPr>
        <a:xfrm>
          <a:off x="6383883" y="3580818"/>
          <a:ext cx="393413" cy="91440"/>
        </a:xfrm>
        <a:custGeom>
          <a:avLst/>
          <a:gdLst/>
          <a:ahLst/>
          <a:cxnLst/>
          <a:rect l="0" t="0" r="0" b="0"/>
          <a:pathLst>
            <a:path>
              <a:moveTo>
                <a:pt x="0" y="45720"/>
              </a:moveTo>
              <a:lnTo>
                <a:pt x="393413" y="45720"/>
              </a:lnTo>
            </a:path>
          </a:pathLst>
        </a:custGeom>
        <a:noFill/>
        <a:ln w="6350" cap="flat" cmpd="sng" algn="ctr">
          <a:solidFill>
            <a:schemeClr val="accent2">
              <a:hueOff val="-1343412"/>
              <a:satOff val="-77472"/>
              <a:lumOff val="796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69989" y="3624418"/>
        <a:ext cx="21200" cy="4240"/>
      </dsp:txXfrm>
    </dsp:sp>
    <dsp:sp modelId="{53752EB9-52BD-48E6-8F91-3A91D885CC7B}">
      <dsp:nvSpPr>
        <dsp:cNvPr id="0" name=""/>
        <dsp:cNvSpPr/>
      </dsp:nvSpPr>
      <dsp:spPr>
        <a:xfrm>
          <a:off x="4542145" y="3073477"/>
          <a:ext cx="1843537" cy="1106122"/>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Send standard OTC survey to students before end of  semester</a:t>
          </a:r>
        </a:p>
      </dsp:txBody>
      <dsp:txXfrm>
        <a:off x="4542145" y="3073477"/>
        <a:ext cx="1843537" cy="1106122"/>
      </dsp:txXfrm>
    </dsp:sp>
    <dsp:sp modelId="{C706E9E8-B2D1-4C12-B578-31F101172FB5}">
      <dsp:nvSpPr>
        <dsp:cNvPr id="0" name=""/>
        <dsp:cNvSpPr/>
      </dsp:nvSpPr>
      <dsp:spPr>
        <a:xfrm>
          <a:off x="8651434" y="3580818"/>
          <a:ext cx="393413" cy="91440"/>
        </a:xfrm>
        <a:custGeom>
          <a:avLst/>
          <a:gdLst/>
          <a:ahLst/>
          <a:cxnLst/>
          <a:rect l="0" t="0" r="0" b="0"/>
          <a:pathLst>
            <a:path>
              <a:moveTo>
                <a:pt x="0" y="45720"/>
              </a:moveTo>
              <a:lnTo>
                <a:pt x="393413"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837540" y="3624418"/>
        <a:ext cx="21200" cy="4240"/>
      </dsp:txXfrm>
    </dsp:sp>
    <dsp:sp modelId="{EF0067FC-7B51-4DA6-A4CF-328A4186C174}">
      <dsp:nvSpPr>
        <dsp:cNvPr id="0" name=""/>
        <dsp:cNvSpPr/>
      </dsp:nvSpPr>
      <dsp:spPr>
        <a:xfrm>
          <a:off x="6809696" y="3073477"/>
          <a:ext cx="1843537" cy="1106122"/>
        </a:xfrm>
        <a:prstGeom prst="rect">
          <a:avLst/>
        </a:prstGeom>
        <a:solidFill>
          <a:schemeClr val="accent2">
            <a:hueOff val="-1351408"/>
            <a:satOff val="-77933"/>
            <a:lumOff val="80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Complete</a:t>
          </a:r>
          <a:r>
            <a:rPr lang="en-US" sz="1200" kern="1200"/>
            <a:t> </a:t>
          </a:r>
          <a:r>
            <a:rPr lang="en-US" sz="1200" kern="1200">
              <a:latin typeface="Calibri Light" panose="020F0302020204030204"/>
            </a:rPr>
            <a:t>OTC faculty</a:t>
          </a:r>
          <a:r>
            <a:rPr lang="en-US" sz="1200" kern="1200"/>
            <a:t> author survey</a:t>
          </a:r>
          <a:r>
            <a:rPr lang="en-US" sz="1200" kern="1200">
              <a:latin typeface="Calibri Light" panose="020F0302020204030204"/>
            </a:rPr>
            <a:t> as semester ends</a:t>
          </a:r>
          <a:endParaRPr lang="en-US" sz="1200" kern="1200"/>
        </a:p>
      </dsp:txBody>
      <dsp:txXfrm>
        <a:off x="6809696" y="3073477"/>
        <a:ext cx="1843537" cy="1106122"/>
      </dsp:txXfrm>
    </dsp:sp>
    <dsp:sp modelId="{B5CCE42D-4D4B-459E-86CE-41EC16ED8E42}">
      <dsp:nvSpPr>
        <dsp:cNvPr id="0" name=""/>
        <dsp:cNvSpPr/>
      </dsp:nvSpPr>
      <dsp:spPr>
        <a:xfrm>
          <a:off x="9077248" y="3073477"/>
          <a:ext cx="1843537" cy="110612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335" tIns="94822" rIns="90335" bIns="94822"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Light" panose="020F0302020204030204"/>
            </a:rPr>
            <a:t>Participate in professional development, conferences, and other activities to discuss  OER and OTC</a:t>
          </a:r>
        </a:p>
      </dsp:txBody>
      <dsp:txXfrm>
        <a:off x="9077248" y="3073477"/>
        <a:ext cx="1843537" cy="1106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5053A-7E41-4650-BD33-2496076E93D0}">
      <dsp:nvSpPr>
        <dsp:cNvPr id="0" name=""/>
        <dsp:cNvSpPr/>
      </dsp:nvSpPr>
      <dsp:spPr>
        <a:xfrm>
          <a:off x="3735" y="74113"/>
          <a:ext cx="2022288" cy="121337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OTC = Open Textbook Collaborative</a:t>
          </a:r>
          <a:endParaRPr lang="en-US" sz="1800" kern="1200"/>
        </a:p>
      </dsp:txBody>
      <dsp:txXfrm>
        <a:off x="3735" y="74113"/>
        <a:ext cx="2022288" cy="1213373"/>
      </dsp:txXfrm>
    </dsp:sp>
    <dsp:sp modelId="{3953CD68-668B-4967-8115-7100C005099F}">
      <dsp:nvSpPr>
        <dsp:cNvPr id="0" name=""/>
        <dsp:cNvSpPr/>
      </dsp:nvSpPr>
      <dsp:spPr>
        <a:xfrm>
          <a:off x="2228252" y="74113"/>
          <a:ext cx="2022288" cy="1213373"/>
        </a:xfrm>
        <a:prstGeom prst="rect">
          <a:avLst/>
        </a:prstGeom>
        <a:solidFill>
          <a:schemeClr val="accent2">
            <a:hueOff val="-121280"/>
            <a:satOff val="-6994"/>
            <a:lumOff val="7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latin typeface="Calibri Light" panose="020F0302020204030204"/>
            </a:rPr>
            <a:t>PD = Project Director</a:t>
          </a:r>
        </a:p>
        <a:p>
          <a:pPr marL="114300" lvl="1" indent="-114300" algn="l" defTabSz="622300" rtl="0">
            <a:lnSpc>
              <a:spcPct val="90000"/>
            </a:lnSpc>
            <a:spcBef>
              <a:spcPct val="0"/>
            </a:spcBef>
            <a:spcAft>
              <a:spcPct val="15000"/>
            </a:spcAft>
            <a:buChar char="•"/>
          </a:pPr>
          <a:r>
            <a:rPr lang="en-US" sz="1400" kern="1200">
              <a:latin typeface="Calibri Light" panose="020F0302020204030204"/>
            </a:rPr>
            <a:t>Marilyn N. Ochoa</a:t>
          </a:r>
        </a:p>
      </dsp:txBody>
      <dsp:txXfrm>
        <a:off x="2228252" y="74113"/>
        <a:ext cx="2022288" cy="1213373"/>
      </dsp:txXfrm>
    </dsp:sp>
    <dsp:sp modelId="{063EA5A3-FAE5-4C35-97E6-C4F81E89B707}">
      <dsp:nvSpPr>
        <dsp:cNvPr id="0" name=""/>
        <dsp:cNvSpPr/>
      </dsp:nvSpPr>
      <dsp:spPr>
        <a:xfrm>
          <a:off x="4452770" y="74113"/>
          <a:ext cx="2022288" cy="1213373"/>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latin typeface="Calibri Light" panose="020F0302020204030204"/>
            </a:rPr>
            <a:t>PC = Project Coordinator</a:t>
          </a:r>
          <a:endParaRPr lang="en-US" sz="1800" kern="1200"/>
        </a:p>
        <a:p>
          <a:pPr marL="114300" lvl="1" indent="-114300" algn="l" defTabSz="622300" rtl="0">
            <a:lnSpc>
              <a:spcPct val="90000"/>
            </a:lnSpc>
            <a:spcBef>
              <a:spcPct val="0"/>
            </a:spcBef>
            <a:spcAft>
              <a:spcPct val="15000"/>
            </a:spcAft>
            <a:buChar char="•"/>
          </a:pPr>
          <a:r>
            <a:rPr lang="en-US" sz="1400" kern="1200">
              <a:latin typeface="Calibri Light" panose="020F0302020204030204"/>
            </a:rPr>
            <a:t>Steve </a:t>
          </a:r>
          <a:r>
            <a:rPr lang="en-US" sz="1400" kern="1200" err="1">
              <a:latin typeface="Calibri Light" panose="020F0302020204030204"/>
            </a:rPr>
            <a:t>Chudnick</a:t>
          </a:r>
        </a:p>
      </dsp:txBody>
      <dsp:txXfrm>
        <a:off x="4452770" y="74113"/>
        <a:ext cx="2022288" cy="1213373"/>
      </dsp:txXfrm>
    </dsp:sp>
    <dsp:sp modelId="{154C5765-691C-45C6-92FD-7B1882DE8D26}">
      <dsp:nvSpPr>
        <dsp:cNvPr id="0" name=""/>
        <dsp:cNvSpPr/>
      </dsp:nvSpPr>
      <dsp:spPr>
        <a:xfrm>
          <a:off x="6677287" y="74113"/>
          <a:ext cx="2022288" cy="1213373"/>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latin typeface="Calibri Light" panose="020F0302020204030204"/>
            </a:rPr>
            <a:t>CCM= Curriculum Committee Manager</a:t>
          </a:r>
        </a:p>
        <a:p>
          <a:pPr marL="114300" lvl="1" indent="-114300" algn="l" defTabSz="622300" rtl="0">
            <a:lnSpc>
              <a:spcPct val="90000"/>
            </a:lnSpc>
            <a:spcBef>
              <a:spcPct val="0"/>
            </a:spcBef>
            <a:spcAft>
              <a:spcPct val="15000"/>
            </a:spcAft>
            <a:buChar char="•"/>
          </a:pPr>
          <a:r>
            <a:rPr lang="en-US" sz="1400" kern="1200">
              <a:latin typeface="Calibri Light" panose="020F0302020204030204"/>
            </a:rPr>
            <a:t>Rob Hilliker</a:t>
          </a:r>
        </a:p>
      </dsp:txBody>
      <dsp:txXfrm>
        <a:off x="6677287" y="74113"/>
        <a:ext cx="2022288" cy="1213373"/>
      </dsp:txXfrm>
    </dsp:sp>
    <dsp:sp modelId="{8714A67C-E05C-4C30-9652-EDB9927C5A5C}">
      <dsp:nvSpPr>
        <dsp:cNvPr id="0" name=""/>
        <dsp:cNvSpPr/>
      </dsp:nvSpPr>
      <dsp:spPr>
        <a:xfrm>
          <a:off x="8901805" y="74113"/>
          <a:ext cx="2022288" cy="121337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ETM</a:t>
          </a:r>
          <a:r>
            <a:rPr lang="en-US" sz="1800" kern="1200">
              <a:latin typeface="Calibri Light" panose="020F0302020204030204"/>
            </a:rPr>
            <a:t>= Education Technology Manager</a:t>
          </a:r>
          <a:endParaRPr lang="en-US" sz="1800" kern="1200"/>
        </a:p>
        <a:p>
          <a:pPr marL="114300" lvl="1" indent="-114300" algn="l" defTabSz="622300" rtl="0">
            <a:lnSpc>
              <a:spcPct val="90000"/>
            </a:lnSpc>
            <a:spcBef>
              <a:spcPct val="0"/>
            </a:spcBef>
            <a:spcAft>
              <a:spcPct val="15000"/>
            </a:spcAft>
            <a:buChar char="•"/>
          </a:pPr>
          <a:r>
            <a:rPr lang="en-US" sz="1400" kern="1200">
              <a:latin typeface="Calibri Light" panose="020F0302020204030204"/>
            </a:rPr>
            <a:t>Josh Gaul</a:t>
          </a:r>
        </a:p>
      </dsp:txBody>
      <dsp:txXfrm>
        <a:off x="8901805" y="74113"/>
        <a:ext cx="2022288" cy="1213373"/>
      </dsp:txXfrm>
    </dsp:sp>
    <dsp:sp modelId="{A8D84D85-F36B-44F6-8F07-64B485EDBA2C}">
      <dsp:nvSpPr>
        <dsp:cNvPr id="0" name=""/>
        <dsp:cNvSpPr/>
      </dsp:nvSpPr>
      <dsp:spPr>
        <a:xfrm>
          <a:off x="3735" y="1489715"/>
          <a:ext cx="2022288" cy="1213373"/>
        </a:xfrm>
        <a:prstGeom prst="rect">
          <a:avLst/>
        </a:prstGeom>
        <a:solidFill>
          <a:schemeClr val="accent2">
            <a:hueOff val="-606401"/>
            <a:satOff val="-34970"/>
            <a:lumOff val="35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latin typeface="Calibri Light" panose="020F0302020204030204"/>
            </a:rPr>
            <a:t>PR = Programmer</a:t>
          </a:r>
        </a:p>
        <a:p>
          <a:pPr marL="114300" lvl="1" indent="-114300" algn="l" defTabSz="622300" rtl="0">
            <a:lnSpc>
              <a:spcPct val="90000"/>
            </a:lnSpc>
            <a:spcBef>
              <a:spcPct val="0"/>
            </a:spcBef>
            <a:spcAft>
              <a:spcPct val="15000"/>
            </a:spcAft>
            <a:buChar char="•"/>
          </a:pPr>
          <a:r>
            <a:rPr lang="en-US" sz="1400" kern="1200">
              <a:latin typeface="Calibri Light" panose="020F0302020204030204"/>
            </a:rPr>
            <a:t>Mark Sullivan </a:t>
          </a:r>
          <a:endParaRPr lang="en-US" sz="1400" kern="1200"/>
        </a:p>
      </dsp:txBody>
      <dsp:txXfrm>
        <a:off x="3735" y="1489715"/>
        <a:ext cx="2022288" cy="1213373"/>
      </dsp:txXfrm>
    </dsp:sp>
    <dsp:sp modelId="{4876F8B9-5BF7-4A7B-94DB-AB1A996BF7C0}">
      <dsp:nvSpPr>
        <dsp:cNvPr id="0" name=""/>
        <dsp:cNvSpPr/>
      </dsp:nvSpPr>
      <dsp:spPr>
        <a:xfrm>
          <a:off x="2228252" y="1489715"/>
          <a:ext cx="2022288" cy="1213373"/>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AC = Advisory  Council </a:t>
          </a:r>
          <a:endParaRPr lang="en-US" sz="1800" kern="1200"/>
        </a:p>
      </dsp:txBody>
      <dsp:txXfrm>
        <a:off x="2228252" y="1489715"/>
        <a:ext cx="2022288" cy="1213373"/>
      </dsp:txXfrm>
    </dsp:sp>
    <dsp:sp modelId="{CD6FBDA9-000F-45CA-80C4-A0AEFBEFD154}">
      <dsp:nvSpPr>
        <dsp:cNvPr id="0" name=""/>
        <dsp:cNvSpPr/>
      </dsp:nvSpPr>
      <dsp:spPr>
        <a:xfrm>
          <a:off x="4452770" y="1489715"/>
          <a:ext cx="2022288" cy="1213373"/>
        </a:xfrm>
        <a:prstGeom prst="rect">
          <a:avLst/>
        </a:prstGeom>
        <a:solidFill>
          <a:schemeClr val="accent2">
            <a:hueOff val="-848962"/>
            <a:satOff val="-48958"/>
            <a:lumOff val="50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CC = Curriculum</a:t>
          </a:r>
          <a:r>
            <a:rPr lang="en-US" sz="1800" kern="1200"/>
            <a:t> </a:t>
          </a:r>
          <a:r>
            <a:rPr lang="en-US" sz="1800" kern="1200">
              <a:latin typeface="Calibri Light" panose="020F0302020204030204"/>
            </a:rPr>
            <a:t>Committee</a:t>
          </a:r>
          <a:endParaRPr lang="en-US" sz="1800" kern="1200"/>
        </a:p>
      </dsp:txBody>
      <dsp:txXfrm>
        <a:off x="4452770" y="1489715"/>
        <a:ext cx="2022288" cy="1213373"/>
      </dsp:txXfrm>
    </dsp:sp>
    <dsp:sp modelId="{08AAF1F8-F5A9-4B8A-BD8C-587D5C8B7F69}">
      <dsp:nvSpPr>
        <dsp:cNvPr id="0" name=""/>
        <dsp:cNvSpPr/>
      </dsp:nvSpPr>
      <dsp:spPr>
        <a:xfrm>
          <a:off x="6677287" y="1489715"/>
          <a:ext cx="2022288" cy="121337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ID = Instructional Designer</a:t>
          </a:r>
        </a:p>
      </dsp:txBody>
      <dsp:txXfrm>
        <a:off x="6677287" y="1489715"/>
        <a:ext cx="2022288" cy="1213373"/>
      </dsp:txXfrm>
    </dsp:sp>
    <dsp:sp modelId="{145291B3-4B16-4320-AE99-1A43A629DEA8}">
      <dsp:nvSpPr>
        <dsp:cNvPr id="0" name=""/>
        <dsp:cNvSpPr/>
      </dsp:nvSpPr>
      <dsp:spPr>
        <a:xfrm>
          <a:off x="8901805" y="1489715"/>
          <a:ext cx="2022288" cy="1213373"/>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LB = Librarian</a:t>
          </a:r>
        </a:p>
      </dsp:txBody>
      <dsp:txXfrm>
        <a:off x="8901805" y="1489715"/>
        <a:ext cx="2022288" cy="1213373"/>
      </dsp:txXfrm>
    </dsp:sp>
    <dsp:sp modelId="{A72D5ABB-0F21-4638-AB42-2E6934044DB8}">
      <dsp:nvSpPr>
        <dsp:cNvPr id="0" name=""/>
        <dsp:cNvSpPr/>
      </dsp:nvSpPr>
      <dsp:spPr>
        <a:xfrm>
          <a:off x="2228252" y="2905317"/>
          <a:ext cx="2022288" cy="1213373"/>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LMS = Learning Management System</a:t>
          </a:r>
          <a:endParaRPr lang="en-US" sz="1800" kern="1200"/>
        </a:p>
      </dsp:txBody>
      <dsp:txXfrm>
        <a:off x="2228252" y="2905317"/>
        <a:ext cx="2022288" cy="1213373"/>
      </dsp:txXfrm>
    </dsp:sp>
    <dsp:sp modelId="{9B2B02BA-7CBB-4C79-9DC7-D5F54AA26ED4}">
      <dsp:nvSpPr>
        <dsp:cNvPr id="0" name=""/>
        <dsp:cNvSpPr/>
      </dsp:nvSpPr>
      <dsp:spPr>
        <a:xfrm>
          <a:off x="4452770" y="2905317"/>
          <a:ext cx="2022288" cy="1213373"/>
        </a:xfrm>
        <a:prstGeom prst="rect">
          <a:avLst/>
        </a:prstGeom>
        <a:solidFill>
          <a:schemeClr val="accent2">
            <a:hueOff val="-1334083"/>
            <a:satOff val="-76934"/>
            <a:lumOff val="79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Light" panose="020F0302020204030204"/>
            </a:rPr>
            <a:t>SME = Subject Matter Expert(ise)</a:t>
          </a:r>
        </a:p>
      </dsp:txBody>
      <dsp:txXfrm>
        <a:off x="4452770" y="2905317"/>
        <a:ext cx="2022288" cy="1213373"/>
      </dsp:txXfrm>
    </dsp:sp>
    <dsp:sp modelId="{AF21BA73-22F5-4B83-960D-A47783AB3D9D}">
      <dsp:nvSpPr>
        <dsp:cNvPr id="0" name=""/>
        <dsp:cNvSpPr/>
      </dsp:nvSpPr>
      <dsp:spPr>
        <a:xfrm>
          <a:off x="6677287" y="2905317"/>
          <a:ext cx="2022288" cy="121337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latin typeface="Calibri Light" panose="020F0302020204030204"/>
            </a:rPr>
            <a:t>TOC = Table of Contents</a:t>
          </a:r>
          <a:endParaRPr lang="en-US" sz="1800" kern="1200"/>
        </a:p>
      </dsp:txBody>
      <dsp:txXfrm>
        <a:off x="6677287" y="2905317"/>
        <a:ext cx="2022288" cy="12133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1CF7F-D6A3-4766-A6DC-A09C8BE1ECCD}">
      <dsp:nvSpPr>
        <dsp:cNvPr id="0" name=""/>
        <dsp:cNvSpPr/>
      </dsp:nvSpPr>
      <dsp:spPr>
        <a:xfrm>
          <a:off x="1248133" y="2531"/>
          <a:ext cx="4992535" cy="13113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333076" rIns="96869" bIns="333076" numCol="1" spcCol="1270" anchor="ctr" anchorCtr="0">
          <a:noAutofit/>
        </a:bodyPr>
        <a:lstStyle/>
        <a:p>
          <a:pPr marL="0" lvl="0" indent="0" algn="l" defTabSz="1022350" rtl="0">
            <a:lnSpc>
              <a:spcPct val="90000"/>
            </a:lnSpc>
            <a:spcBef>
              <a:spcPct val="0"/>
            </a:spcBef>
            <a:spcAft>
              <a:spcPct val="35000"/>
            </a:spcAft>
            <a:buNone/>
          </a:pPr>
          <a:r>
            <a:rPr lang="en-US" sz="2300" kern="1200" dirty="0">
              <a:latin typeface="Calibri Light"/>
              <a:cs typeface="Calibri Light"/>
            </a:rPr>
            <a:t>Join a Curriculum Committee</a:t>
          </a:r>
          <a:endParaRPr lang="en-US" sz="2300" kern="1200" dirty="0"/>
        </a:p>
      </dsp:txBody>
      <dsp:txXfrm>
        <a:off x="1248133" y="2531"/>
        <a:ext cx="4992535" cy="1311324"/>
      </dsp:txXfrm>
    </dsp:sp>
    <dsp:sp modelId="{3C121CEA-602E-4EF5-BCF4-E16FF04184CD}">
      <dsp:nvSpPr>
        <dsp:cNvPr id="0" name=""/>
        <dsp:cNvSpPr/>
      </dsp:nvSpPr>
      <dsp:spPr>
        <a:xfrm>
          <a:off x="0" y="2531"/>
          <a:ext cx="1248133" cy="13113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29530" rIns="66047" bIns="12953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Calibri Light"/>
              <a:cs typeface="Calibri Light"/>
            </a:rPr>
            <a:t>Join</a:t>
          </a:r>
        </a:p>
      </dsp:txBody>
      <dsp:txXfrm>
        <a:off x="0" y="2531"/>
        <a:ext cx="1248133" cy="1311324"/>
      </dsp:txXfrm>
    </dsp:sp>
    <dsp:sp modelId="{0B694274-8EA6-4AAC-A098-8FB5BF2B96DB}">
      <dsp:nvSpPr>
        <dsp:cNvPr id="0" name=""/>
        <dsp:cNvSpPr/>
      </dsp:nvSpPr>
      <dsp:spPr>
        <a:xfrm>
          <a:off x="1248133" y="1392535"/>
          <a:ext cx="4992535" cy="13113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333076" rIns="96869" bIns="333076" numCol="1" spcCol="1270" anchor="ctr" anchorCtr="0">
          <a:noAutofit/>
        </a:bodyPr>
        <a:lstStyle/>
        <a:p>
          <a:pPr marL="0" lvl="0" indent="0" algn="l" defTabSz="1022350" rtl="0">
            <a:lnSpc>
              <a:spcPct val="90000"/>
            </a:lnSpc>
            <a:spcBef>
              <a:spcPct val="0"/>
            </a:spcBef>
            <a:spcAft>
              <a:spcPct val="35000"/>
            </a:spcAft>
            <a:buNone/>
          </a:pPr>
          <a:r>
            <a:rPr lang="en-US" sz="2300" kern="1200" dirty="0">
              <a:latin typeface="Calibri Light"/>
              <a:cs typeface="Calibri Light"/>
            </a:rPr>
            <a:t>Submit an Open Textbook proposal</a:t>
          </a:r>
          <a:endParaRPr lang="en-US" sz="2300" kern="1200" dirty="0"/>
        </a:p>
      </dsp:txBody>
      <dsp:txXfrm>
        <a:off x="1248133" y="1392535"/>
        <a:ext cx="4992535" cy="1311324"/>
      </dsp:txXfrm>
    </dsp:sp>
    <dsp:sp modelId="{E215FA66-99A8-48C3-8B6D-E75E241C2462}">
      <dsp:nvSpPr>
        <dsp:cNvPr id="0" name=""/>
        <dsp:cNvSpPr/>
      </dsp:nvSpPr>
      <dsp:spPr>
        <a:xfrm>
          <a:off x="0" y="1392535"/>
          <a:ext cx="1248133" cy="13113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29530" rIns="66047" bIns="12953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Calibri Light"/>
              <a:cs typeface="Calibri Light"/>
            </a:rPr>
            <a:t>Submit</a:t>
          </a:r>
          <a:endParaRPr lang="en-US" sz="2800" kern="1200" dirty="0"/>
        </a:p>
      </dsp:txBody>
      <dsp:txXfrm>
        <a:off x="0" y="1392535"/>
        <a:ext cx="1248133" cy="1311324"/>
      </dsp:txXfrm>
    </dsp:sp>
    <dsp:sp modelId="{B2CEF8D7-15F0-4D1B-8FD5-461632F86F3B}">
      <dsp:nvSpPr>
        <dsp:cNvPr id="0" name=""/>
        <dsp:cNvSpPr/>
      </dsp:nvSpPr>
      <dsp:spPr>
        <a:xfrm>
          <a:off x="1248133" y="2782539"/>
          <a:ext cx="4992535" cy="13113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333076" rIns="96869" bIns="333076" numCol="1" spcCol="1270" anchor="ctr" anchorCtr="0">
          <a:noAutofit/>
        </a:bodyPr>
        <a:lstStyle/>
        <a:p>
          <a:pPr marL="0" lvl="0" indent="0" algn="l" defTabSz="1022350" rtl="0">
            <a:lnSpc>
              <a:spcPct val="90000"/>
            </a:lnSpc>
            <a:spcBef>
              <a:spcPct val="0"/>
            </a:spcBef>
            <a:spcAft>
              <a:spcPct val="35000"/>
            </a:spcAft>
            <a:buNone/>
          </a:pPr>
          <a:r>
            <a:rPr lang="en-US" sz="2300" kern="1200" dirty="0">
              <a:latin typeface="Calibri Light"/>
              <a:cs typeface="Calibri Light"/>
            </a:rPr>
            <a:t>Join our open office hours, Noon every Thursday at http://bit.ly/discussOTCNJ</a:t>
          </a:r>
          <a:endParaRPr lang="en-US" sz="2300" kern="1200" dirty="0"/>
        </a:p>
      </dsp:txBody>
      <dsp:txXfrm>
        <a:off x="1248133" y="2782539"/>
        <a:ext cx="4992535" cy="1311324"/>
      </dsp:txXfrm>
    </dsp:sp>
    <dsp:sp modelId="{685EB817-2BCF-43F7-A4E9-702BF7BFFA4A}">
      <dsp:nvSpPr>
        <dsp:cNvPr id="0" name=""/>
        <dsp:cNvSpPr/>
      </dsp:nvSpPr>
      <dsp:spPr>
        <a:xfrm>
          <a:off x="0" y="2782539"/>
          <a:ext cx="1248133" cy="13113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29530" rIns="66047" bIns="12953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Calibri Light"/>
              <a:cs typeface="Calibri Light"/>
            </a:rPr>
            <a:t>Chat</a:t>
          </a:r>
          <a:endParaRPr lang="en-US" sz="2800" kern="1200" dirty="0"/>
        </a:p>
      </dsp:txBody>
      <dsp:txXfrm>
        <a:off x="0" y="2782539"/>
        <a:ext cx="1248133" cy="1311324"/>
      </dsp:txXfrm>
    </dsp:sp>
    <dsp:sp modelId="{8533E159-EBD7-4CCC-A8DE-5E916783DAD2}">
      <dsp:nvSpPr>
        <dsp:cNvPr id="0" name=""/>
        <dsp:cNvSpPr/>
      </dsp:nvSpPr>
      <dsp:spPr>
        <a:xfrm>
          <a:off x="1248133" y="4172543"/>
          <a:ext cx="4992535" cy="13113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333076" rIns="96869" bIns="333076" numCol="1" spcCol="1270" anchor="ctr" anchorCtr="0">
          <a:noAutofit/>
        </a:bodyPr>
        <a:lstStyle/>
        <a:p>
          <a:pPr marL="0" lvl="0" indent="0" algn="l" defTabSz="1022350" rtl="0">
            <a:lnSpc>
              <a:spcPct val="90000"/>
            </a:lnSpc>
            <a:spcBef>
              <a:spcPct val="0"/>
            </a:spcBef>
            <a:spcAft>
              <a:spcPct val="35000"/>
            </a:spcAft>
            <a:buNone/>
          </a:pPr>
          <a:r>
            <a:rPr lang="en-US" sz="2300" kern="1200" dirty="0">
              <a:latin typeface="Calibri Light"/>
              <a:cs typeface="Calibri Light"/>
            </a:rPr>
            <a:t>Visit our Website for Professional Development Resources</a:t>
          </a:r>
          <a:endParaRPr lang="en-US" sz="2300" kern="1200" dirty="0"/>
        </a:p>
      </dsp:txBody>
      <dsp:txXfrm>
        <a:off x="1248133" y="4172543"/>
        <a:ext cx="4992535" cy="1311324"/>
      </dsp:txXfrm>
    </dsp:sp>
    <dsp:sp modelId="{AE8B4FB5-2B0E-47D8-8778-F93FAE54CE5A}">
      <dsp:nvSpPr>
        <dsp:cNvPr id="0" name=""/>
        <dsp:cNvSpPr/>
      </dsp:nvSpPr>
      <dsp:spPr>
        <a:xfrm>
          <a:off x="0" y="4172543"/>
          <a:ext cx="1248133" cy="13113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29530" rIns="66047" bIns="12953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Light"/>
              <a:cs typeface="Calibri Light"/>
            </a:rPr>
            <a:t>Visit</a:t>
          </a:r>
          <a:endParaRPr lang="en-US" sz="2800" kern="1200" dirty="0"/>
        </a:p>
      </dsp:txBody>
      <dsp:txXfrm>
        <a:off x="0" y="4172543"/>
        <a:ext cx="1248133" cy="13113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34FC1-956A-49ED-96D2-618ECB65053F}" type="datetimeFigureOut">
              <a:rPr lang="en-US"/>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C9251-0009-4A00-A24E-9FC553027D8F}" type="slidenum">
              <a:rPr lang="en-US"/>
              <a:t>‹#›</a:t>
            </a:fld>
            <a:endParaRPr lang="en-US"/>
          </a:p>
        </p:txBody>
      </p:sp>
    </p:spTree>
    <p:extLst>
      <p:ext uri="{BB962C8B-B14F-4D97-AF65-F5344CB8AC3E}">
        <p14:creationId xmlns:p14="http://schemas.microsoft.com/office/powerpoint/2010/main" val="315003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lickr.com/photos/lschlagenhauf/38494602082/"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creativecommons.org/licenses/by-nd/2.0/" TargetMode="External"/><Relationship Id="rId4" Type="http://schemas.openxmlformats.org/officeDocument/2006/relationships/hyperlink" Target="https://flickr.com/photos/lschlagenhau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t>
            </a:r>
            <a:r>
              <a:rPr lang="en-US" b="1">
                <a:hlinkClick r:id="rId3"/>
              </a:rPr>
              <a:t>Furggelen afterglow</a:t>
            </a:r>
            <a:r>
              <a:rPr lang="en-US" b="1"/>
              <a:t>” by </a:t>
            </a:r>
            <a:r>
              <a:rPr lang="en-US" b="1">
                <a:hlinkClick r:id="rId4"/>
              </a:rPr>
              <a:t>Lukas Schlagenhauf</a:t>
            </a:r>
            <a:r>
              <a:rPr lang="en-US" b="1"/>
              <a:t> is licensed under </a:t>
            </a:r>
            <a:r>
              <a:rPr lang="en-US" b="1">
                <a:hlinkClick r:id="rId5"/>
              </a:rPr>
              <a:t>CC BY-ND 2.0</a:t>
            </a:r>
            <a:r>
              <a:rPr lang="en-US" b="1"/>
              <a:t>. </a:t>
            </a:r>
            <a:endParaRPr lang="en-US"/>
          </a:p>
        </p:txBody>
      </p:sp>
      <p:sp>
        <p:nvSpPr>
          <p:cNvPr id="4" name="Slide Number Placeholder 3"/>
          <p:cNvSpPr>
            <a:spLocks noGrp="1"/>
          </p:cNvSpPr>
          <p:nvPr>
            <p:ph type="sldNum" sz="quarter" idx="5"/>
          </p:nvPr>
        </p:nvSpPr>
        <p:spPr/>
        <p:txBody>
          <a:bodyPr/>
          <a:lstStyle/>
          <a:p>
            <a:fld id="{2D1C9251-0009-4A00-A24E-9FC553027D8F}" type="slidenum">
              <a:rPr lang="en-US"/>
              <a:t>1</a:t>
            </a:fld>
            <a:endParaRPr lang="en-US"/>
          </a:p>
        </p:txBody>
      </p:sp>
    </p:spTree>
    <p:extLst>
      <p:ext uri="{BB962C8B-B14F-4D97-AF65-F5344CB8AC3E}">
        <p14:creationId xmlns:p14="http://schemas.microsoft.com/office/powerpoint/2010/main" val="1160280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Jake</a:t>
            </a:r>
          </a:p>
        </p:txBody>
      </p:sp>
      <p:sp>
        <p:nvSpPr>
          <p:cNvPr id="4" name="Slide Number Placeholder 3"/>
          <p:cNvSpPr>
            <a:spLocks noGrp="1"/>
          </p:cNvSpPr>
          <p:nvPr>
            <p:ph type="sldNum" sz="quarter" idx="5"/>
          </p:nvPr>
        </p:nvSpPr>
        <p:spPr/>
        <p:txBody>
          <a:bodyPr/>
          <a:lstStyle/>
          <a:p>
            <a:fld id="{2D1C9251-0009-4A00-A24E-9FC553027D8F}" type="slidenum">
              <a:rPr lang="en-US"/>
              <a:t>16</a:t>
            </a:fld>
            <a:endParaRPr lang="en-US"/>
          </a:p>
        </p:txBody>
      </p:sp>
    </p:spTree>
    <p:extLst>
      <p:ext uri="{BB962C8B-B14F-4D97-AF65-F5344CB8AC3E}">
        <p14:creationId xmlns:p14="http://schemas.microsoft.com/office/powerpoint/2010/main" val="356259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1000"/>
              </a:spcBef>
              <a:buFont typeface="Arial"/>
              <a:buChar char="•"/>
            </a:pPr>
            <a:r>
              <a:rPr lang="en-US"/>
              <a:t>Create communities of practice to discuss and define industry standards and trends along with curriculum gaps in four Career and Technical Education (CTE) industry sectors to decrease cost of college and increase student success</a:t>
            </a:r>
          </a:p>
          <a:p>
            <a:pPr marL="285750" indent="-285750">
              <a:spcBef>
                <a:spcPts val="1000"/>
              </a:spcBef>
              <a:buFont typeface="Arial"/>
              <a:buChar char="•"/>
            </a:pPr>
            <a:r>
              <a:rPr lang="en-US"/>
              <a:t>Create high quality OER course textbooks for highly enrolled STEM/CTE gateway (introductory) courses to decrease cost of college and increase student success</a:t>
            </a:r>
          </a:p>
          <a:p>
            <a:pPr marL="285750" indent="-285750">
              <a:spcBef>
                <a:spcPts val="1000"/>
              </a:spcBef>
              <a:buFont typeface="Arial"/>
              <a:buChar char="•"/>
            </a:pPr>
            <a:r>
              <a:rPr lang="en-US"/>
              <a:t>Establish an open-source publishing platform with peer review and versioning functionality in OpenNJ repository</a:t>
            </a:r>
          </a:p>
          <a:p>
            <a:pPr marL="285750" indent="-285750">
              <a:spcBef>
                <a:spcPts val="1000"/>
              </a:spcBef>
              <a:buFont typeface="Arial"/>
              <a:buChar char="•"/>
            </a:pPr>
            <a:r>
              <a:rPr lang="en-US"/>
              <a:t>Create a national CTE Course OER Collection to share course OER materials </a:t>
            </a:r>
          </a:p>
          <a:p>
            <a:pPr marL="285750" indent="-285750">
              <a:spcBef>
                <a:spcPts val="1000"/>
              </a:spcBef>
              <a:buFont typeface="Arial"/>
              <a:buChar char="•"/>
            </a:pPr>
            <a:r>
              <a:rPr lang="en-US"/>
              <a:t>Expand project outcomes through professional development and expansion of open textbooks at 17 New Jersey community colleges and beyond</a:t>
            </a:r>
          </a:p>
        </p:txBody>
      </p:sp>
      <p:sp>
        <p:nvSpPr>
          <p:cNvPr id="4" name="Slide Number Placeholder 3"/>
          <p:cNvSpPr>
            <a:spLocks noGrp="1"/>
          </p:cNvSpPr>
          <p:nvPr>
            <p:ph type="sldNum" sz="quarter" idx="5"/>
          </p:nvPr>
        </p:nvSpPr>
        <p:spPr/>
        <p:txBody>
          <a:bodyPr/>
          <a:lstStyle/>
          <a:p>
            <a:fld id="{2D1C9251-0009-4A00-A24E-9FC553027D8F}" type="slidenum">
              <a:rPr lang="en-US"/>
              <a:t>4</a:t>
            </a:fld>
            <a:endParaRPr lang="en-US"/>
          </a:p>
        </p:txBody>
      </p:sp>
    </p:spTree>
    <p:extLst>
      <p:ext uri="{BB962C8B-B14F-4D97-AF65-F5344CB8AC3E}">
        <p14:creationId xmlns:p14="http://schemas.microsoft.com/office/powerpoint/2010/main" val="547837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Jake to do</a:t>
            </a:r>
          </a:p>
        </p:txBody>
      </p:sp>
      <p:sp>
        <p:nvSpPr>
          <p:cNvPr id="4" name="Slide Number Placeholder 3"/>
          <p:cNvSpPr>
            <a:spLocks noGrp="1"/>
          </p:cNvSpPr>
          <p:nvPr>
            <p:ph type="sldNum" sz="quarter" idx="5"/>
          </p:nvPr>
        </p:nvSpPr>
        <p:spPr/>
        <p:txBody>
          <a:bodyPr/>
          <a:lstStyle/>
          <a:p>
            <a:fld id="{2D1C9251-0009-4A00-A24E-9FC553027D8F}" type="slidenum">
              <a:rPr lang="en-US"/>
              <a:t>5</a:t>
            </a:fld>
            <a:endParaRPr lang="en-US"/>
          </a:p>
        </p:txBody>
      </p:sp>
    </p:spTree>
    <p:extLst>
      <p:ext uri="{BB962C8B-B14F-4D97-AF65-F5344CB8AC3E}">
        <p14:creationId xmlns:p14="http://schemas.microsoft.com/office/powerpoint/2010/main" val="467687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shows the multiple ways to become involved in the OTC with Decision making, content creation, and dissemination and use. Today’s focus is on developing communities of practice that will lead to the submission of content proposals and participation with curricular and  content decisions.</a:t>
            </a:r>
          </a:p>
        </p:txBody>
      </p:sp>
      <p:sp>
        <p:nvSpPr>
          <p:cNvPr id="4" name="Slide Number Placeholder 3"/>
          <p:cNvSpPr>
            <a:spLocks noGrp="1"/>
          </p:cNvSpPr>
          <p:nvPr>
            <p:ph type="sldNum" sz="quarter" idx="5"/>
          </p:nvPr>
        </p:nvSpPr>
        <p:spPr/>
        <p:txBody>
          <a:bodyPr/>
          <a:lstStyle/>
          <a:p>
            <a:fld id="{2D1C9251-0009-4A00-A24E-9FC553027D8F}" type="slidenum">
              <a:rPr lang="en-US" smtClean="0"/>
              <a:t>6</a:t>
            </a:fld>
            <a:endParaRPr lang="en-US"/>
          </a:p>
        </p:txBody>
      </p:sp>
    </p:spTree>
    <p:extLst>
      <p:ext uri="{BB962C8B-B14F-4D97-AF65-F5344CB8AC3E}">
        <p14:creationId xmlns:p14="http://schemas.microsoft.com/office/powerpoint/2010/main" val="270796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Rob to do other courses can be submitted</a:t>
            </a:r>
          </a:p>
        </p:txBody>
      </p:sp>
      <p:sp>
        <p:nvSpPr>
          <p:cNvPr id="4" name="Slide Number Placeholder 3"/>
          <p:cNvSpPr>
            <a:spLocks noGrp="1"/>
          </p:cNvSpPr>
          <p:nvPr>
            <p:ph type="sldNum" sz="quarter" idx="5"/>
          </p:nvPr>
        </p:nvSpPr>
        <p:spPr/>
        <p:txBody>
          <a:bodyPr/>
          <a:lstStyle/>
          <a:p>
            <a:fld id="{2D1C9251-0009-4A00-A24E-9FC553027D8F}" type="slidenum">
              <a:rPr lang="en-US"/>
              <a:t>7</a:t>
            </a:fld>
            <a:endParaRPr lang="en-US"/>
          </a:p>
        </p:txBody>
      </p:sp>
    </p:spTree>
    <p:extLst>
      <p:ext uri="{BB962C8B-B14F-4D97-AF65-F5344CB8AC3E}">
        <p14:creationId xmlns:p14="http://schemas.microsoft.com/office/powerpoint/2010/main" val="33440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Steve</a:t>
            </a:r>
          </a:p>
        </p:txBody>
      </p:sp>
      <p:sp>
        <p:nvSpPr>
          <p:cNvPr id="4" name="Slide Number Placeholder 3"/>
          <p:cNvSpPr>
            <a:spLocks noGrp="1"/>
          </p:cNvSpPr>
          <p:nvPr>
            <p:ph type="sldNum" sz="quarter" idx="5"/>
          </p:nvPr>
        </p:nvSpPr>
        <p:spPr/>
        <p:txBody>
          <a:bodyPr/>
          <a:lstStyle/>
          <a:p>
            <a:fld id="{2D1C9251-0009-4A00-A24E-9FC553027D8F}" type="slidenum">
              <a:rPr lang="en-US"/>
              <a:t>8</a:t>
            </a:fld>
            <a:endParaRPr lang="en-US"/>
          </a:p>
        </p:txBody>
      </p:sp>
    </p:spTree>
    <p:extLst>
      <p:ext uri="{BB962C8B-B14F-4D97-AF65-F5344CB8AC3E}">
        <p14:creationId xmlns:p14="http://schemas.microsoft.com/office/powerpoint/2010/main" val="3943334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Steve</a:t>
            </a:r>
          </a:p>
        </p:txBody>
      </p:sp>
      <p:sp>
        <p:nvSpPr>
          <p:cNvPr id="4" name="Slide Number Placeholder 3"/>
          <p:cNvSpPr>
            <a:spLocks noGrp="1"/>
          </p:cNvSpPr>
          <p:nvPr>
            <p:ph type="sldNum" sz="quarter" idx="5"/>
          </p:nvPr>
        </p:nvSpPr>
        <p:spPr/>
        <p:txBody>
          <a:bodyPr/>
          <a:lstStyle/>
          <a:p>
            <a:fld id="{2D1C9251-0009-4A00-A24E-9FC553027D8F}" type="slidenum">
              <a:rPr lang="en-US" smtClean="0"/>
              <a:t>9</a:t>
            </a:fld>
            <a:endParaRPr lang="en-US"/>
          </a:p>
        </p:txBody>
      </p:sp>
    </p:spTree>
    <p:extLst>
      <p:ext uri="{BB962C8B-B14F-4D97-AF65-F5344CB8AC3E}">
        <p14:creationId xmlns:p14="http://schemas.microsoft.com/office/powerpoint/2010/main" val="3780699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Marilyn</a:t>
            </a:r>
          </a:p>
          <a:p>
            <a:r>
              <a:rPr lang="en-US">
                <a:cs typeface="Calibri"/>
              </a:rPr>
              <a:t>Look at all the support you get! Youre the SME, let the rest of the team do the rest</a:t>
            </a:r>
          </a:p>
          <a:p>
            <a:endParaRPr lang="en-US" dirty="0">
              <a:cs typeface="Calibri"/>
            </a:endParaRPr>
          </a:p>
        </p:txBody>
      </p:sp>
      <p:sp>
        <p:nvSpPr>
          <p:cNvPr id="4" name="Slide Number Placeholder 3"/>
          <p:cNvSpPr>
            <a:spLocks noGrp="1"/>
          </p:cNvSpPr>
          <p:nvPr>
            <p:ph type="sldNum" sz="quarter" idx="5"/>
          </p:nvPr>
        </p:nvSpPr>
        <p:spPr/>
        <p:txBody>
          <a:bodyPr/>
          <a:lstStyle/>
          <a:p>
            <a:fld id="{2D1C9251-0009-4A00-A24E-9FC553027D8F}" type="slidenum">
              <a:rPr lang="en-US"/>
              <a:t>10</a:t>
            </a:fld>
            <a:endParaRPr lang="en-US"/>
          </a:p>
        </p:txBody>
      </p:sp>
    </p:spTree>
    <p:extLst>
      <p:ext uri="{BB962C8B-B14F-4D97-AF65-F5344CB8AC3E}">
        <p14:creationId xmlns:p14="http://schemas.microsoft.com/office/powerpoint/2010/main" val="1797265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Steve</a:t>
            </a:r>
          </a:p>
        </p:txBody>
      </p:sp>
      <p:sp>
        <p:nvSpPr>
          <p:cNvPr id="4" name="Slide Number Placeholder 3"/>
          <p:cNvSpPr>
            <a:spLocks noGrp="1"/>
          </p:cNvSpPr>
          <p:nvPr>
            <p:ph type="sldNum" sz="quarter" idx="5"/>
          </p:nvPr>
        </p:nvSpPr>
        <p:spPr/>
        <p:txBody>
          <a:bodyPr/>
          <a:lstStyle/>
          <a:p>
            <a:fld id="{2D1C9251-0009-4A00-A24E-9FC553027D8F}" type="slidenum">
              <a:rPr lang="en-US"/>
              <a:t>11</a:t>
            </a:fld>
            <a:endParaRPr lang="en-US"/>
          </a:p>
        </p:txBody>
      </p:sp>
    </p:spTree>
    <p:extLst>
      <p:ext uri="{BB962C8B-B14F-4D97-AF65-F5344CB8AC3E}">
        <p14:creationId xmlns:p14="http://schemas.microsoft.com/office/powerpoint/2010/main" val="367974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Tuesday, November 2, 2021</a:t>
            </a:fld>
            <a:endParaRPr lang="en-US"/>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351938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Tuesday, November 2, 2021</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17310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Tuesday, November 2, 2021</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89443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98232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88931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19078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18513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02736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5578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32039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5901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Tuesday, November 2, 2021</a:t>
            </a:fld>
            <a:endParaRPr lang="en-US"/>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a:p>
        </p:txBody>
      </p:sp>
    </p:spTree>
    <p:extLst>
      <p:ext uri="{BB962C8B-B14F-4D97-AF65-F5344CB8AC3E}">
        <p14:creationId xmlns:p14="http://schemas.microsoft.com/office/powerpoint/2010/main" val="3314750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52801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0540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9399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Tuesday, November 2, 2021</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04716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Tuesday, November 2, 2021</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32901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Tuesday, November 2, 2021</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05616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Tuesday, November 2, 2021</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34352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Tuesday, November 2, 2021</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88834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Tuesday, November 2, 2021</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89016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Tuesday, November 2, 2021</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1134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000">
                <a:solidFill>
                  <a:schemeClr val="tx2"/>
                </a:solidFill>
              </a:defRPr>
            </a:lvl1pPr>
          </a:lstStyle>
          <a:p>
            <a:fld id="{E8352ED3-3C46-4C9A-9738-67B2D875E7E2}" type="datetime2">
              <a:rPr lang="en-US" smtClean="0"/>
              <a:pPr/>
              <a:t>Tuesday, November 2, 2021</a:t>
            </a:fld>
            <a:endParaRPr lang="en-US"/>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000">
                <a:solidFill>
                  <a:schemeClr val="tx2"/>
                </a:solidFill>
              </a:defRPr>
            </a:lvl1pPr>
          </a:lstStyle>
          <a:p>
            <a:r>
              <a:rPr lang="en-US"/>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000">
                <a:solidFill>
                  <a:schemeClr val="tx2"/>
                </a:solidFill>
              </a:defRPr>
            </a:lvl1pPr>
          </a:lstStyle>
          <a:p>
            <a:fld id="{3A4F6043-7A67-491B-98BC-F933DED7226D}" type="slidenum">
              <a:rPr lang="en-US" smtClean="0"/>
              <a:pPr/>
              <a:t>‹#›</a:t>
            </a:fld>
            <a:endParaRPr lang="en-US"/>
          </a:p>
        </p:txBody>
      </p:sp>
    </p:spTree>
    <p:extLst>
      <p:ext uri="{BB962C8B-B14F-4D97-AF65-F5344CB8AC3E}">
        <p14:creationId xmlns:p14="http://schemas.microsoft.com/office/powerpoint/2010/main" val="2526988136"/>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65" r:id="rId6"/>
    <p:sldLayoutId id="2147483861" r:id="rId7"/>
    <p:sldLayoutId id="2147483862" r:id="rId8"/>
    <p:sldLayoutId id="2147483863" r:id="rId9"/>
    <p:sldLayoutId id="2147483864" r:id="rId10"/>
    <p:sldLayoutId id="2147483866" r:id="rId1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618792947"/>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rtorres@adjuncts.pccc.edu" TargetMode="External"/><Relationship Id="rId3" Type="http://schemas.openxmlformats.org/officeDocument/2006/relationships/hyperlink" Target="mailto:dcolaneri@middlesexcc.edu" TargetMode="External"/><Relationship Id="rId7" Type="http://schemas.openxmlformats.org/officeDocument/2006/relationships/hyperlink" Target="mailto:jorozco1@bergen.edu" TargetMode="External"/><Relationship Id="rId12" Type="http://schemas.openxmlformats.org/officeDocument/2006/relationships/hyperlink" Target="mailto:mtabanli@middlesexcc.edu" TargetMode="External"/><Relationship Id="rId2" Type="http://schemas.openxmlformats.org/officeDocument/2006/relationships/hyperlink" Target="mailto:kbosler@middlesexcc.edu" TargetMode="External"/><Relationship Id="rId1" Type="http://schemas.openxmlformats.org/officeDocument/2006/relationships/slideLayout" Target="../slideLayouts/slideLayout7.xml"/><Relationship Id="rId6" Type="http://schemas.openxmlformats.org/officeDocument/2006/relationships/hyperlink" Target="mailto:agloetzer@pccc.edu" TargetMode="External"/><Relationship Id="rId11" Type="http://schemas.openxmlformats.org/officeDocument/2006/relationships/hyperlink" Target="mailto:skotowich@rcbc.edu" TargetMode="External"/><Relationship Id="rId5" Type="http://schemas.openxmlformats.org/officeDocument/2006/relationships/hyperlink" Target="mailto:dburger@pccc.edu" TargetMode="External"/><Relationship Id="rId10" Type="http://schemas.openxmlformats.org/officeDocument/2006/relationships/hyperlink" Target="mailto:srubin@middlesexcc.edu" TargetMode="External"/><Relationship Id="rId4" Type="http://schemas.openxmlformats.org/officeDocument/2006/relationships/hyperlink" Target="mailto:ipavlyuk@middlesexcc.edu" TargetMode="External"/><Relationship Id="rId9" Type="http://schemas.openxmlformats.org/officeDocument/2006/relationships/hyperlink" Target="mailto:lmayer@bergen.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eguadara@ccm.edu" TargetMode="External"/><Relationship Id="rId7" Type="http://schemas.openxmlformats.org/officeDocument/2006/relationships/hyperlink" Target="https://openstax.org/books/principles-economics/pages/preface" TargetMode="External"/><Relationship Id="rId2" Type="http://schemas.openxmlformats.org/officeDocument/2006/relationships/hyperlink" Target="mailto:cburns@ccm.edu" TargetMode="External"/><Relationship Id="rId1" Type="http://schemas.openxmlformats.org/officeDocument/2006/relationships/slideLayout" Target="../slideLayouts/slideLayout7.xml"/><Relationship Id="rId6" Type="http://schemas.openxmlformats.org/officeDocument/2006/relationships/hyperlink" Target="mailto:mwalker@pccc.edu" TargetMode="External"/><Relationship Id="rId5" Type="http://schemas.openxmlformats.org/officeDocument/2006/relationships/hyperlink" Target="mailto:csimber@rcbc.edu" TargetMode="External"/><Relationship Id="rId4" Type="http://schemas.openxmlformats.org/officeDocument/2006/relationships/hyperlink" Target="mailto:dsalinas@ccm.edu"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mailto:drosinski-kauz@ocean.edu" TargetMode="External"/><Relationship Id="rId13" Type="http://schemas.openxmlformats.org/officeDocument/2006/relationships/hyperlink" Target="mailto:jfarbman@njccc.org" TargetMode="External"/><Relationship Id="rId3" Type="http://schemas.openxmlformats.org/officeDocument/2006/relationships/hyperlink" Target="mailto:schudnick@middlesexcc.edu" TargetMode="External"/><Relationship Id="rId7" Type="http://schemas.openxmlformats.org/officeDocument/2006/relationships/hyperlink" Target="mailto:ttaylor@pccc.edu" TargetMode="External"/><Relationship Id="rId12" Type="http://schemas.openxmlformats.org/officeDocument/2006/relationships/hyperlink" Target="mailto:Deborah.Porter@Ellucian.com" TargetMode="External"/><Relationship Id="rId2" Type="http://schemas.openxmlformats.org/officeDocument/2006/relationships/hyperlink" Target="mailto:mochoa@middlesexcc.edu" TargetMode="External"/><Relationship Id="rId1" Type="http://schemas.openxmlformats.org/officeDocument/2006/relationships/slideLayout" Target="../slideLayouts/slideLayout7.xml"/><Relationship Id="rId6" Type="http://schemas.openxmlformats.org/officeDocument/2006/relationships/hyperlink" Target="mailto:gfallon@pccc.edu" TargetMode="External"/><Relationship Id="rId11" Type="http://schemas.openxmlformats.org/officeDocument/2006/relationships/hyperlink" Target="mailto:mark.v.sullivan@sobekdigital.com" TargetMode="External"/><Relationship Id="rId5" Type="http://schemas.openxmlformats.org/officeDocument/2006/relationships/hyperlink" Target="mailto:sscarangella@brookdalecc.edu" TargetMode="External"/><Relationship Id="rId10" Type="http://schemas.openxmlformats.org/officeDocument/2006/relationships/hyperlink" Target="mailto:joshua.gaul@njedge.net" TargetMode="External"/><Relationship Id="rId4" Type="http://schemas.openxmlformats.org/officeDocument/2006/relationships/hyperlink" Target="mailto:hilliker@rowan.edu" TargetMode="External"/><Relationship Id="rId9" Type="http://schemas.openxmlformats.org/officeDocument/2006/relationships/hyperlink" Target="mailto:gaspar@rowan.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3">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25">
            <a:extLst>
              <a:ext uri="{FF2B5EF4-FFF2-40B4-BE49-F238E27FC236}">
                <a16:creationId xmlns:a16="http://schemas.microsoft.com/office/drawing/2014/main" id="{19CE9782-0FD1-493B-9C50-C51AB7C5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9" name="Rectangle 27">
            <a:extLst>
              <a:ext uri="{FF2B5EF4-FFF2-40B4-BE49-F238E27FC236}">
                <a16:creationId xmlns:a16="http://schemas.microsoft.com/office/drawing/2014/main" id="{F6619023-691E-4F1C-A10A-0EA3D044E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0" name="Rectangle 29">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85800"/>
            <a:ext cx="422144" cy="5486400"/>
          </a:xfrm>
          <a:prstGeom prst="rect">
            <a:avLst/>
          </a:prstGeom>
          <a:solidFill>
            <a:srgbClr val="CDAE8F">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41" name="Rectangle 31">
            <a:extLst>
              <a:ext uri="{FF2B5EF4-FFF2-40B4-BE49-F238E27FC236}">
                <a16:creationId xmlns:a16="http://schemas.microsoft.com/office/drawing/2014/main" id="{147EAFFD-2BD1-4600-B034-EEF700787D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32026" y="722813"/>
            <a:ext cx="6364158" cy="1953222"/>
          </a:xfrm>
          <a:solidFill>
            <a:srgbClr val="002060"/>
          </a:solidFill>
        </p:spPr>
        <p:txBody>
          <a:bodyPr vert="horz" lIns="91440" tIns="45720" rIns="91440" bIns="45720" rtlCol="0" anchor="b">
            <a:normAutofit fontScale="90000"/>
          </a:bodyPr>
          <a:lstStyle/>
          <a:p>
            <a:r>
              <a:rPr lang="en-US" sz="4800">
                <a:solidFill>
                  <a:schemeClr val="bg1"/>
                </a:solidFill>
                <a:latin typeface="Calibri Light" panose="020F0302020204030204" pitchFamily="34" charset="0"/>
                <a:ea typeface="Verdana"/>
                <a:cs typeface="Calibri Light" panose="020F0302020204030204" pitchFamily="34" charset="0"/>
              </a:rPr>
              <a:t>Open Textbook Collaborative</a:t>
            </a:r>
            <a:br>
              <a:rPr lang="en-US" sz="4800">
                <a:solidFill>
                  <a:schemeClr val="bg1"/>
                </a:solidFill>
                <a:latin typeface="Calibri Light" panose="020F0302020204030204" pitchFamily="34" charset="0"/>
                <a:ea typeface="Verdana"/>
                <a:cs typeface="Calibri Light" panose="020F0302020204030204" pitchFamily="34" charset="0"/>
              </a:rPr>
            </a:br>
            <a:r>
              <a:rPr lang="en-US" sz="4800">
                <a:solidFill>
                  <a:schemeClr val="bg1"/>
                </a:solidFill>
                <a:latin typeface="Calibri Light" panose="020F0302020204030204" pitchFamily="34" charset="0"/>
                <a:ea typeface="Verdana"/>
                <a:cs typeface="Calibri Light" panose="020F0302020204030204" pitchFamily="34" charset="0"/>
              </a:rPr>
              <a:t>Information Session</a:t>
            </a:r>
          </a:p>
        </p:txBody>
      </p:sp>
      <p:pic>
        <p:nvPicPr>
          <p:cNvPr id="4" name="Picture 3" descr="Bokeh">
            <a:extLst>
              <a:ext uri="{FF2B5EF4-FFF2-40B4-BE49-F238E27FC236}">
                <a16:creationId xmlns:a16="http://schemas.microsoft.com/office/drawing/2014/main" id="{214A92F8-5217-49B1-AC52-DEE5917632A9}"/>
              </a:ext>
            </a:extLst>
          </p:cNvPr>
          <p:cNvPicPr>
            <a:picLocks noChangeAspect="1"/>
          </p:cNvPicPr>
          <p:nvPr/>
        </p:nvPicPr>
        <p:blipFill rotWithShape="1">
          <a:blip r:embed="rId3"/>
          <a:srcRect l="23352" r="25225" b="-3"/>
          <a:stretch/>
        </p:blipFill>
        <p:spPr>
          <a:xfrm>
            <a:off x="413003" y="685800"/>
            <a:ext cx="4073933" cy="5486400"/>
          </a:xfrm>
          <a:prstGeom prst="rect">
            <a:avLst/>
          </a:prstGeom>
        </p:spPr>
      </p:pic>
      <p:sp>
        <p:nvSpPr>
          <p:cNvPr id="3" name="Subtitle 2"/>
          <p:cNvSpPr>
            <a:spLocks noGrp="1"/>
          </p:cNvSpPr>
          <p:nvPr>
            <p:ph type="subTitle" idx="1"/>
          </p:nvPr>
        </p:nvSpPr>
        <p:spPr>
          <a:xfrm>
            <a:off x="5128974" y="2699610"/>
            <a:ext cx="6364158" cy="3276287"/>
          </a:xfrm>
          <a:solidFill>
            <a:schemeClr val="accent3"/>
          </a:solidFill>
        </p:spPr>
        <p:txBody>
          <a:bodyPr vert="horz" lIns="91440" tIns="45720" rIns="91440" bIns="45720" rtlCol="0" anchor="t">
            <a:normAutofit/>
          </a:bodyPr>
          <a:lstStyle/>
          <a:p>
            <a:pPr algn="l">
              <a:lnSpc>
                <a:spcPct val="100000"/>
              </a:lnSpc>
            </a:pPr>
            <a:r>
              <a:rPr lang="en-US" sz="1800" b="1" dirty="0">
                <a:solidFill>
                  <a:schemeClr val="tx1"/>
                </a:solidFill>
                <a:latin typeface="Calibri Light"/>
                <a:ea typeface="Verdana"/>
                <a:cs typeface="Calibri Light"/>
              </a:rPr>
              <a:t>Funded by a Grant awarded through the US Department of Education FIPSE Program</a:t>
            </a:r>
          </a:p>
          <a:p>
            <a:pPr algn="r">
              <a:lnSpc>
                <a:spcPct val="100000"/>
              </a:lnSpc>
              <a:spcBef>
                <a:spcPts val="0"/>
              </a:spcBef>
            </a:pPr>
            <a:endParaRPr lang="en-US" sz="1800" b="1">
              <a:solidFill>
                <a:schemeClr val="tx1"/>
              </a:solidFill>
              <a:latin typeface="Aharoni"/>
              <a:ea typeface="Verdana"/>
              <a:cs typeface="Aharoni"/>
            </a:endParaRPr>
          </a:p>
          <a:p>
            <a:pPr algn="r">
              <a:lnSpc>
                <a:spcPct val="100000"/>
              </a:lnSpc>
              <a:spcBef>
                <a:spcPts val="0"/>
              </a:spcBef>
            </a:pPr>
            <a:endParaRPr lang="en-US" sz="1800" b="1">
              <a:solidFill>
                <a:schemeClr val="tx1"/>
              </a:solidFill>
              <a:latin typeface="Aharoni"/>
              <a:ea typeface="Verdana"/>
              <a:cs typeface="Aharoni"/>
            </a:endParaRPr>
          </a:p>
          <a:p>
            <a:pPr algn="r">
              <a:lnSpc>
                <a:spcPct val="100000"/>
              </a:lnSpc>
              <a:spcBef>
                <a:spcPts val="0"/>
              </a:spcBef>
            </a:pPr>
            <a:endParaRPr lang="en-US" sz="1800" b="1">
              <a:solidFill>
                <a:schemeClr val="tx1"/>
              </a:solidFill>
              <a:latin typeface="Aharoni"/>
              <a:ea typeface="Verdana"/>
              <a:cs typeface="Aharoni"/>
            </a:endParaRPr>
          </a:p>
          <a:p>
            <a:pPr algn="r">
              <a:lnSpc>
                <a:spcPct val="100000"/>
              </a:lnSpc>
              <a:spcBef>
                <a:spcPts val="0"/>
              </a:spcBef>
            </a:pPr>
            <a:r>
              <a:rPr lang="en-US" sz="1800" b="1" dirty="0">
                <a:solidFill>
                  <a:schemeClr val="tx1"/>
                </a:solidFill>
                <a:latin typeface="Aharoni"/>
                <a:ea typeface="Verdana"/>
                <a:cs typeface="Aharoni"/>
              </a:rPr>
              <a:t>[OTC Project Team] </a:t>
            </a:r>
            <a:endParaRPr lang="en-US" sz="1800" dirty="0">
              <a:solidFill>
                <a:schemeClr val="tx1"/>
              </a:solidFill>
              <a:latin typeface="Aharoni"/>
              <a:ea typeface="Verdana"/>
              <a:cs typeface="Aharoni"/>
            </a:endParaRPr>
          </a:p>
          <a:p>
            <a:pPr algn="r">
              <a:lnSpc>
                <a:spcPct val="100000"/>
              </a:lnSpc>
              <a:spcBef>
                <a:spcPts val="0"/>
              </a:spcBef>
            </a:pPr>
            <a:r>
              <a:rPr lang="en-US" sz="1800" b="1" dirty="0">
                <a:solidFill>
                  <a:schemeClr val="tx1"/>
                </a:solidFill>
                <a:latin typeface="Aharoni"/>
                <a:ea typeface="Verdana"/>
                <a:cs typeface="Aharoni"/>
              </a:rPr>
              <a:t>[Hosted by the NJCCC Center for Student Success] </a:t>
            </a:r>
          </a:p>
          <a:p>
            <a:pPr algn="r">
              <a:lnSpc>
                <a:spcPct val="100000"/>
              </a:lnSpc>
              <a:spcBef>
                <a:spcPts val="0"/>
              </a:spcBef>
            </a:pPr>
            <a:r>
              <a:rPr lang="en-US" sz="1800" b="1" dirty="0">
                <a:solidFill>
                  <a:schemeClr val="tx1"/>
                </a:solidFill>
                <a:latin typeface="Aharoni"/>
                <a:ea typeface="Verdana"/>
                <a:cs typeface="Aharoni"/>
              </a:rPr>
              <a:t>[11/5/2021] </a:t>
            </a:r>
          </a:p>
          <a:p>
            <a:pPr algn="r">
              <a:lnSpc>
                <a:spcPct val="100000"/>
              </a:lnSpc>
              <a:spcBef>
                <a:spcPts val="0"/>
              </a:spcBef>
            </a:pPr>
            <a:endParaRPr lang="en-US" sz="1800" b="1">
              <a:solidFill>
                <a:schemeClr val="tx1"/>
              </a:solidFill>
              <a:latin typeface="Aharoni"/>
              <a:ea typeface="Verdana"/>
              <a:cs typeface="Aharoni"/>
            </a:endParaRPr>
          </a:p>
        </p:txBody>
      </p:sp>
      <p:cxnSp>
        <p:nvCxnSpPr>
          <p:cNvPr id="42" name="Straight Connector 33">
            <a:extLst>
              <a:ext uri="{FF2B5EF4-FFF2-40B4-BE49-F238E27FC236}">
                <a16:creationId xmlns:a16="http://schemas.microsoft.com/office/drawing/2014/main" id="{8D4B5F26-8713-4267-9186-183BB809C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CDAE8F"/>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35">
            <a:extLst>
              <a:ext uri="{FF2B5EF4-FFF2-40B4-BE49-F238E27FC236}">
                <a16:creationId xmlns:a16="http://schemas.microsoft.com/office/drawing/2014/main" id="{372C66DF-2004-4C24-8C07-554E41490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CDAE8F"/>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48D616B-7D90-4D06-854A-D95F344BE65D}"/>
              </a:ext>
            </a:extLst>
          </p:cNvPr>
          <p:cNvSpPr txBox="1"/>
          <p:nvPr/>
        </p:nvSpPr>
        <p:spPr>
          <a:xfrm>
            <a:off x="8112811" y="5823347"/>
            <a:ext cx="5201729"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a:solidFill>
                  <a:srgbClr val="464646"/>
                </a:solidFill>
                <a:latin typeface="source sans pro"/>
                <a:ea typeface="source sans pro"/>
              </a:rPr>
              <a:t>by Marilyn N. Ochoa</a:t>
            </a:r>
            <a:endParaRPr lang="en-US">
              <a:latin typeface="source sans pro"/>
              <a:ea typeface="source sans pro"/>
            </a:endParaRPr>
          </a:p>
        </p:txBody>
      </p:sp>
      <p:pic>
        <p:nvPicPr>
          <p:cNvPr id="8" name="Picture 8">
            <a:extLst>
              <a:ext uri="{FF2B5EF4-FFF2-40B4-BE49-F238E27FC236}">
                <a16:creationId xmlns:a16="http://schemas.microsoft.com/office/drawing/2014/main" id="{EB41B08F-11FC-40F0-8042-B1B728DA392F}"/>
              </a:ext>
            </a:extLst>
          </p:cNvPr>
          <p:cNvPicPr>
            <a:picLocks noChangeAspect="1"/>
          </p:cNvPicPr>
          <p:nvPr/>
        </p:nvPicPr>
        <p:blipFill>
          <a:blip r:embed="rId4"/>
          <a:stretch>
            <a:fillRect/>
          </a:stretch>
        </p:blipFill>
        <p:spPr>
          <a:xfrm>
            <a:off x="10373644" y="5498565"/>
            <a:ext cx="838200" cy="295275"/>
          </a:xfrm>
          <a:prstGeom prst="rect">
            <a:avLst/>
          </a:prstGeom>
        </p:spPr>
      </p:pic>
    </p:spTree>
    <p:extLst>
      <p:ext uri="{BB962C8B-B14F-4D97-AF65-F5344CB8AC3E}">
        <p14:creationId xmlns:p14="http://schemas.microsoft.com/office/powerpoint/2010/main" val="10985722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8314B7-8FE8-4A14-85CA-68EB8EA96FC8}"/>
              </a:ext>
            </a:extLst>
          </p:cNvPr>
          <p:cNvSpPr>
            <a:spLocks noGrp="1"/>
          </p:cNvSpPr>
          <p:nvPr>
            <p:ph type="title"/>
          </p:nvPr>
        </p:nvSpPr>
        <p:spPr>
          <a:xfrm>
            <a:off x="1371597" y="348865"/>
            <a:ext cx="10044023" cy="877729"/>
          </a:xfrm>
        </p:spPr>
        <p:txBody>
          <a:bodyPr anchor="ctr">
            <a:normAutofit fontScale="90000"/>
          </a:bodyPr>
          <a:lstStyle/>
          <a:p>
            <a:r>
              <a:rPr lang="en-US" sz="4000">
                <a:solidFill>
                  <a:srgbClr val="FFFFFF"/>
                </a:solidFill>
                <a:cs typeface="Calibri Light"/>
              </a:rPr>
              <a:t>Workflow for Projects Development and Implementation (Faculty Perspective)</a:t>
            </a:r>
            <a:endParaRPr lang="en-US" sz="4000">
              <a:solidFill>
                <a:srgbClr val="FFFFFF"/>
              </a:solidFill>
            </a:endParaRPr>
          </a:p>
        </p:txBody>
      </p:sp>
      <p:graphicFrame>
        <p:nvGraphicFramePr>
          <p:cNvPr id="7" name="Content Placeholder 2">
            <a:extLst>
              <a:ext uri="{FF2B5EF4-FFF2-40B4-BE49-F238E27FC236}">
                <a16:creationId xmlns:a16="http://schemas.microsoft.com/office/drawing/2014/main" id="{E2342AF4-CA4E-468C-B635-E225750821BE}"/>
              </a:ext>
            </a:extLst>
          </p:cNvPr>
          <p:cNvGraphicFramePr>
            <a:graphicFrameLocks noGrp="1"/>
          </p:cNvGraphicFramePr>
          <p:nvPr>
            <p:ph idx="1"/>
          </p:nvPr>
        </p:nvGraphicFramePr>
        <p:xfrm>
          <a:off x="310681" y="209352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5998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8314B7-8FE8-4A14-85CA-68EB8EA96FC8}"/>
              </a:ext>
            </a:extLst>
          </p:cNvPr>
          <p:cNvSpPr>
            <a:spLocks noGrp="1"/>
          </p:cNvSpPr>
          <p:nvPr>
            <p:ph type="title"/>
          </p:nvPr>
        </p:nvSpPr>
        <p:spPr>
          <a:xfrm>
            <a:off x="682157" y="348865"/>
            <a:ext cx="11162840" cy="877729"/>
          </a:xfrm>
        </p:spPr>
        <p:txBody>
          <a:bodyPr anchor="ctr">
            <a:normAutofit fontScale="90000"/>
          </a:bodyPr>
          <a:lstStyle/>
          <a:p>
            <a:r>
              <a:rPr lang="en-US" sz="4000">
                <a:solidFill>
                  <a:srgbClr val="FFFFFF"/>
                </a:solidFill>
                <a:cs typeface="Calibri Light"/>
              </a:rPr>
              <a:t>Abbreviations </a:t>
            </a:r>
            <a:r>
              <a:rPr lang="en-US" sz="3600">
                <a:solidFill>
                  <a:srgbClr val="FFFFFF"/>
                </a:solidFill>
                <a:cs typeface="Calibri Light"/>
              </a:rPr>
              <a:t>Used</a:t>
            </a:r>
            <a:r>
              <a:rPr lang="en-US" sz="4000">
                <a:solidFill>
                  <a:srgbClr val="FFFFFF"/>
                </a:solidFill>
                <a:cs typeface="Calibri Light"/>
              </a:rPr>
              <a:t> Throughout the Workflow Slide</a:t>
            </a:r>
            <a:br>
              <a:rPr lang="en-US" sz="4000">
                <a:solidFill>
                  <a:srgbClr val="FFFFFF"/>
                </a:solidFill>
                <a:cs typeface="Calibri Light"/>
              </a:rPr>
            </a:br>
            <a:r>
              <a:rPr lang="en-US" sz="2700">
                <a:solidFill>
                  <a:srgbClr val="FFFFFF"/>
                </a:solidFill>
                <a:cs typeface="Calibri Light"/>
              </a:rPr>
              <a:t>(Because we know what we’re talking about with our Acronyms but don’t expect you to!)</a:t>
            </a:r>
            <a:endParaRPr lang="en-US" sz="2700">
              <a:solidFill>
                <a:srgbClr val="FFFFFF"/>
              </a:solidFill>
            </a:endParaRPr>
          </a:p>
        </p:txBody>
      </p:sp>
      <p:graphicFrame>
        <p:nvGraphicFramePr>
          <p:cNvPr id="7" name="Content Placeholder 2">
            <a:extLst>
              <a:ext uri="{FF2B5EF4-FFF2-40B4-BE49-F238E27FC236}">
                <a16:creationId xmlns:a16="http://schemas.microsoft.com/office/drawing/2014/main" id="{E2342AF4-CA4E-468C-B635-E225750821BE}"/>
              </a:ext>
            </a:extLst>
          </p:cNvPr>
          <p:cNvGraphicFramePr>
            <a:graphicFrameLocks noGrp="1"/>
          </p:cNvGraphicFramePr>
          <p:nvPr>
            <p:ph idx="1"/>
          </p:nvPr>
        </p:nvGraphicFramePr>
        <p:xfrm>
          <a:off x="682156" y="2064954"/>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032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1"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Content Placeholder 47">
            <a:extLst>
              <a:ext uri="{FF2B5EF4-FFF2-40B4-BE49-F238E27FC236}">
                <a16:creationId xmlns:a16="http://schemas.microsoft.com/office/drawing/2014/main" id="{841169FB-F525-4B0E-B3CA-1122447FEB31}"/>
              </a:ext>
            </a:extLst>
          </p:cNvPr>
          <p:cNvSpPr>
            <a:spLocks noGrp="1"/>
          </p:cNvSpPr>
          <p:nvPr>
            <p:ph idx="1"/>
          </p:nvPr>
        </p:nvSpPr>
        <p:spPr>
          <a:xfrm>
            <a:off x="1406732" y="1519669"/>
            <a:ext cx="10256279" cy="4019006"/>
          </a:xfrm>
        </p:spPr>
        <p:txBody>
          <a:bodyPr vert="horz" lIns="91440" tIns="45720" rIns="91440" bIns="45720" rtlCol="0" anchor="t">
            <a:normAutofit lnSpcReduction="10000"/>
          </a:bodyPr>
          <a:lstStyle/>
          <a:p>
            <a:r>
              <a:rPr lang="en-US" b="1" dirty="0">
                <a:solidFill>
                  <a:schemeClr val="tx1"/>
                </a:solidFill>
                <a:latin typeface="Aharoni"/>
                <a:ea typeface="+mn-lt"/>
                <a:cs typeface="Aharoni"/>
              </a:rPr>
              <a:t>September 1- November 19 Call for Proposals Open </a:t>
            </a:r>
            <a:endParaRPr lang="en-US" dirty="0">
              <a:solidFill>
                <a:schemeClr val="tx1"/>
              </a:solidFill>
            </a:endParaRPr>
          </a:p>
          <a:p>
            <a:r>
              <a:rPr lang="en-US" b="1" dirty="0">
                <a:solidFill>
                  <a:schemeClr val="tx1"/>
                </a:solidFill>
                <a:highlight>
                  <a:srgbClr val="FFFF00"/>
                </a:highlight>
                <a:latin typeface="Aharoni"/>
                <a:ea typeface="+mn-lt"/>
                <a:cs typeface="Aharoni"/>
              </a:rPr>
              <a:t>November 19 Proposals Due</a:t>
            </a:r>
            <a:r>
              <a:rPr lang="en-US" dirty="0">
                <a:solidFill>
                  <a:schemeClr val="accent3"/>
                </a:solidFill>
                <a:highlight>
                  <a:srgbClr val="FFFF00"/>
                </a:highlight>
                <a:latin typeface="Aharoni"/>
                <a:ea typeface="+mn-lt"/>
                <a:cs typeface="Aharoni"/>
              </a:rPr>
              <a:t> </a:t>
            </a:r>
            <a:endParaRPr lang="en-US" dirty="0">
              <a:solidFill>
                <a:schemeClr val="accent3"/>
              </a:solidFill>
              <a:highlight>
                <a:srgbClr val="FFFF00"/>
              </a:highlight>
            </a:endParaRPr>
          </a:p>
          <a:p>
            <a:r>
              <a:rPr lang="en-US" b="1" dirty="0">
                <a:solidFill>
                  <a:schemeClr val="tx1"/>
                </a:solidFill>
                <a:latin typeface="Aharoni"/>
                <a:ea typeface="+mn-lt"/>
                <a:cs typeface="Aharoni"/>
              </a:rPr>
              <a:t>Week of November 29 Curriculum Committee (CC) review meetings to select proposals to move forward</a:t>
            </a:r>
          </a:p>
          <a:p>
            <a:r>
              <a:rPr lang="en-US" b="1" dirty="0">
                <a:solidFill>
                  <a:schemeClr val="tx1"/>
                </a:solidFill>
                <a:latin typeface="Aharoni"/>
                <a:ea typeface="+mn-lt"/>
                <a:cs typeface="Aharoni"/>
              </a:rPr>
              <a:t>Week of December 6 Advisory Committee (AC) approval meetings </a:t>
            </a:r>
          </a:p>
          <a:p>
            <a:r>
              <a:rPr lang="en-US" b="1" dirty="0">
                <a:solidFill>
                  <a:schemeClr val="tx1"/>
                </a:solidFill>
                <a:latin typeface="Aharoni"/>
                <a:ea typeface="+mn-lt"/>
                <a:cs typeface="Aharoni"/>
              </a:rPr>
              <a:t>December 13 Notifications to awardees </a:t>
            </a:r>
          </a:p>
          <a:p>
            <a:r>
              <a:rPr lang="en-US" b="1" dirty="0">
                <a:solidFill>
                  <a:schemeClr val="tx1"/>
                </a:solidFill>
                <a:latin typeface="Aharoni"/>
                <a:ea typeface="+mn-lt"/>
                <a:cs typeface="Aharoni"/>
              </a:rPr>
              <a:t>January 1 - May 15 Course creation (monthly check-in reports to CC)</a:t>
            </a:r>
          </a:p>
          <a:p>
            <a:r>
              <a:rPr lang="en-US" b="1" dirty="0">
                <a:solidFill>
                  <a:schemeClr val="tx1"/>
                </a:solidFill>
                <a:latin typeface="Aharoni"/>
                <a:ea typeface="+mn-lt"/>
                <a:cs typeface="Aharoni"/>
              </a:rPr>
              <a:t>June 1-15 Peer review complete by CC </a:t>
            </a:r>
          </a:p>
          <a:p>
            <a:r>
              <a:rPr lang="en-US" b="1" dirty="0">
                <a:solidFill>
                  <a:schemeClr val="tx1"/>
                </a:solidFill>
                <a:latin typeface="Aharoni"/>
                <a:ea typeface="+mn-lt"/>
                <a:cs typeface="Aharoni"/>
              </a:rPr>
              <a:t>Fall author pilot</a:t>
            </a:r>
            <a:endParaRPr lang="en-US" b="1" dirty="0">
              <a:solidFill>
                <a:schemeClr val="tx1"/>
              </a:solidFill>
              <a:latin typeface="Aharoni"/>
              <a:cs typeface="Aharoni"/>
            </a:endParaRPr>
          </a:p>
        </p:txBody>
      </p:sp>
      <p:sp>
        <p:nvSpPr>
          <p:cNvPr id="4" name="Title 1">
            <a:extLst>
              <a:ext uri="{FF2B5EF4-FFF2-40B4-BE49-F238E27FC236}">
                <a16:creationId xmlns:a16="http://schemas.microsoft.com/office/drawing/2014/main" id="{843C9783-5783-431E-AD0A-EF20564F5621}"/>
              </a:ext>
            </a:extLst>
          </p:cNvPr>
          <p:cNvSpPr txBox="1">
            <a:spLocks/>
          </p:cNvSpPr>
          <p:nvPr/>
        </p:nvSpPr>
        <p:spPr>
          <a:xfrm>
            <a:off x="350258" y="380194"/>
            <a:ext cx="9279167" cy="893009"/>
          </a:xfrm>
          <a:prstGeom prst="rect">
            <a:avLst/>
          </a:prstGeom>
          <a:solidFill>
            <a:srgbClr val="002060"/>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5200" kern="1200">
                <a:solidFill>
                  <a:schemeClr val="tx2"/>
                </a:solidFill>
                <a:latin typeface="+mj-lt"/>
                <a:ea typeface="+mj-ea"/>
                <a:cs typeface="+mj-cs"/>
              </a:defRPr>
            </a:lvl1pPr>
          </a:lstStyle>
          <a:p>
            <a:r>
              <a:rPr lang="en-US">
                <a:solidFill>
                  <a:schemeClr val="bg1"/>
                </a:solidFill>
                <a:latin typeface="Calibri Light"/>
                <a:cs typeface="Calibri Light"/>
              </a:rPr>
              <a:t>Round 4 Dates: A Workflow Example</a:t>
            </a:r>
            <a:endParaRPr lang="en-US">
              <a:solidFill>
                <a:schemeClr val="bg1"/>
              </a:solidFill>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4A26D2B-270F-47BD-858F-2E7CA47C861C}"/>
              </a:ext>
            </a:extLst>
          </p:cNvPr>
          <p:cNvSpPr txBox="1"/>
          <p:nvPr/>
        </p:nvSpPr>
        <p:spPr>
          <a:xfrm>
            <a:off x="8227695" y="5934075"/>
            <a:ext cx="3726180" cy="369332"/>
          </a:xfrm>
          <a:prstGeom prst="rect">
            <a:avLst/>
          </a:prstGeom>
          <a:solidFill>
            <a:srgbClr val="92D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latin typeface="Aharoni"/>
                <a:ea typeface="+mn-lt"/>
                <a:cs typeface="Aharoni"/>
              </a:rPr>
              <a:t>http://bit.ly/OpenTextCollabNJ</a:t>
            </a:r>
            <a:endParaRPr lang="en-US">
              <a:latin typeface="Aharoni"/>
              <a:cs typeface="Aharoni"/>
            </a:endParaRPr>
          </a:p>
        </p:txBody>
      </p:sp>
    </p:spTree>
    <p:extLst>
      <p:ext uri="{BB962C8B-B14F-4D97-AF65-F5344CB8AC3E}">
        <p14:creationId xmlns:p14="http://schemas.microsoft.com/office/powerpoint/2010/main" val="134015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CAD76B-867B-4334-B5DE-33D2BFC6A535}"/>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PLACEHOLDER FOR FUNDED PROJECTS</a:t>
            </a:r>
          </a:p>
        </p:txBody>
      </p:sp>
      <p:graphicFrame>
        <p:nvGraphicFramePr>
          <p:cNvPr id="4" name="Table 3">
            <a:extLst>
              <a:ext uri="{FF2B5EF4-FFF2-40B4-BE49-F238E27FC236}">
                <a16:creationId xmlns:a16="http://schemas.microsoft.com/office/drawing/2014/main" id="{2E18D416-9205-40DB-A97D-F9FAECA8DDA6}"/>
              </a:ext>
            </a:extLst>
          </p:cNvPr>
          <p:cNvGraphicFramePr>
            <a:graphicFrameLocks noGrp="1"/>
          </p:cNvGraphicFramePr>
          <p:nvPr>
            <p:extLst>
              <p:ext uri="{D42A27DB-BD31-4B8C-83A1-F6EECF244321}">
                <p14:modId xmlns:p14="http://schemas.microsoft.com/office/powerpoint/2010/main" val="600541369"/>
              </p:ext>
            </p:extLst>
          </p:nvPr>
        </p:nvGraphicFramePr>
        <p:xfrm>
          <a:off x="50720" y="691864"/>
          <a:ext cx="12110447" cy="5963695"/>
        </p:xfrm>
        <a:graphic>
          <a:graphicData uri="http://schemas.openxmlformats.org/drawingml/2006/table">
            <a:tbl>
              <a:tblPr firstRow="1" bandRow="1">
                <a:tableStyleId>{5C22544A-7EE6-4342-B048-85BDC9FD1C3A}</a:tableStyleId>
              </a:tblPr>
              <a:tblGrid>
                <a:gridCol w="2435901">
                  <a:extLst>
                    <a:ext uri="{9D8B030D-6E8A-4147-A177-3AD203B41FA5}">
                      <a16:colId xmlns:a16="http://schemas.microsoft.com/office/drawing/2014/main" val="4263380767"/>
                    </a:ext>
                  </a:extLst>
                </a:gridCol>
                <a:gridCol w="3285344">
                  <a:extLst>
                    <a:ext uri="{9D8B030D-6E8A-4147-A177-3AD203B41FA5}">
                      <a16:colId xmlns:a16="http://schemas.microsoft.com/office/drawing/2014/main" val="1090365024"/>
                    </a:ext>
                  </a:extLst>
                </a:gridCol>
                <a:gridCol w="6389202">
                  <a:extLst>
                    <a:ext uri="{9D8B030D-6E8A-4147-A177-3AD203B41FA5}">
                      <a16:colId xmlns:a16="http://schemas.microsoft.com/office/drawing/2014/main" val="2695975683"/>
                    </a:ext>
                  </a:extLst>
                </a:gridCol>
              </a:tblGrid>
              <a:tr h="643296">
                <a:tc>
                  <a:txBody>
                    <a:bodyPr/>
                    <a:lstStyle/>
                    <a:p>
                      <a:pPr algn="ctr" fontAlgn="b"/>
                      <a:r>
                        <a:rPr lang="en-US" sz="2400">
                          <a:effectLst/>
                          <a:latin typeface="Calibri Light" panose="020F0302020204030204" pitchFamily="34" charset="0"/>
                          <a:cs typeface="Calibri Light" panose="020F0302020204030204" pitchFamily="34" charset="0"/>
                        </a:rPr>
                        <a:t>Course Name/ Proposal Round</a:t>
                      </a:r>
                    </a:p>
                  </a:txBody>
                  <a:tcPr marL="76200" marR="76200" marT="76200" marB="76200" anchor="b">
                    <a:solidFill>
                      <a:srgbClr val="002060"/>
                    </a:solidFill>
                  </a:tcPr>
                </a:tc>
                <a:tc>
                  <a:txBody>
                    <a:bodyPr/>
                    <a:lstStyle/>
                    <a:p>
                      <a:pPr algn="ctr" fontAlgn="b"/>
                      <a:r>
                        <a:rPr lang="en-US" sz="2400">
                          <a:effectLst/>
                          <a:latin typeface="Calibri Light" panose="020F0302020204030204" pitchFamily="34" charset="0"/>
                          <a:cs typeface="Calibri Light" panose="020F0302020204030204" pitchFamily="34" charset="0"/>
                        </a:rPr>
                        <a:t>Instructors/Institutions/</a:t>
                      </a:r>
                      <a:endParaRPr lang="en-US" sz="2400">
                        <a:latin typeface="Calibri Light" panose="020F0302020204030204" pitchFamily="34" charset="0"/>
                        <a:cs typeface="Calibri Light" panose="020F0302020204030204" pitchFamily="34" charset="0"/>
                      </a:endParaRPr>
                    </a:p>
                    <a:p>
                      <a:pPr lvl="0" algn="ctr">
                        <a:buNone/>
                      </a:pPr>
                      <a:r>
                        <a:rPr lang="en-US" sz="2400">
                          <a:effectLst/>
                          <a:latin typeface="Calibri Light" panose="020F0302020204030204" pitchFamily="34" charset="0"/>
                          <a:cs typeface="Calibri Light" panose="020F0302020204030204" pitchFamily="34" charset="0"/>
                        </a:rPr>
                        <a:t>Contact Info</a:t>
                      </a:r>
                    </a:p>
                  </a:txBody>
                  <a:tcPr marL="76200" marR="76200" marT="76200" marB="76200" anchor="b">
                    <a:solidFill>
                      <a:srgbClr val="002060"/>
                    </a:solidFill>
                  </a:tcPr>
                </a:tc>
                <a:tc>
                  <a:txBody>
                    <a:bodyPr/>
                    <a:lstStyle/>
                    <a:p>
                      <a:pPr algn="ctr" fontAlgn="b"/>
                      <a:r>
                        <a:rPr lang="en-US" sz="2400">
                          <a:effectLst/>
                          <a:latin typeface="Calibri Light" panose="020F0302020204030204" pitchFamily="34" charset="0"/>
                          <a:cs typeface="Calibri Light" panose="020F0302020204030204" pitchFamily="34" charset="0"/>
                        </a:rPr>
                        <a:t>Description</a:t>
                      </a:r>
                    </a:p>
                  </a:txBody>
                  <a:tcPr marL="76200" marR="76200" marT="76200" marB="76200" anchor="b">
                    <a:solidFill>
                      <a:srgbClr val="002060"/>
                    </a:solidFill>
                  </a:tcPr>
                </a:tc>
                <a:extLst>
                  <a:ext uri="{0D108BD9-81ED-4DB2-BD59-A6C34878D82A}">
                    <a16:rowId xmlns:a16="http://schemas.microsoft.com/office/drawing/2014/main" val="4108319669"/>
                  </a:ext>
                </a:extLst>
              </a:tr>
              <a:tr h="1654189">
                <a:tc>
                  <a:txBody>
                    <a:bodyPr/>
                    <a:lstStyle/>
                    <a:p>
                      <a:pPr fontAlgn="t"/>
                      <a:r>
                        <a:rPr lang="en-US" sz="1600">
                          <a:effectLst/>
                        </a:rPr>
                        <a:t>Analytic Geometry and Calculus I</a:t>
                      </a:r>
                    </a:p>
                    <a:p>
                      <a:pPr fontAlgn="t"/>
                      <a:r>
                        <a:rPr lang="en-US" sz="1600">
                          <a:effectLst/>
                        </a:rPr>
                        <a:t>Round 2</a:t>
                      </a:r>
                    </a:p>
                  </a:txBody>
                  <a:tcPr marL="76200" marR="76200" marT="76200" marB="76200"/>
                </a:tc>
                <a:tc>
                  <a:txBody>
                    <a:bodyPr/>
                    <a:lstStyle/>
                    <a:p>
                      <a:pPr fontAlgn="t"/>
                      <a:r>
                        <a:rPr lang="en-US" sz="1600">
                          <a:solidFill>
                            <a:schemeClr val="tx1"/>
                          </a:solidFill>
                          <a:effectLst/>
                          <a:hlinkClick r:id="rId2">
                            <a:extLst>
                              <a:ext uri="{A12FA001-AC4F-418D-AE19-62706E023703}">
                                <ahyp:hlinkClr xmlns:ahyp="http://schemas.microsoft.com/office/drawing/2018/hyperlinkcolor" val="tx"/>
                              </a:ext>
                            </a:extLst>
                          </a:hlinkClick>
                        </a:rPr>
                        <a:t>Keith Bosler</a:t>
                      </a:r>
                      <a:r>
                        <a:rPr lang="en-US" sz="1600">
                          <a:solidFill>
                            <a:schemeClr val="tx1"/>
                          </a:solidFill>
                          <a:effectLst/>
                        </a:rPr>
                        <a:t>, </a:t>
                      </a:r>
                      <a:r>
                        <a:rPr lang="en-US" sz="1600">
                          <a:solidFill>
                            <a:schemeClr val="tx1"/>
                          </a:solidFill>
                          <a:effectLst/>
                          <a:hlinkClick r:id="rId3">
                            <a:extLst>
                              <a:ext uri="{A12FA001-AC4F-418D-AE19-62706E023703}">
                                <ahyp:hlinkClr xmlns:ahyp="http://schemas.microsoft.com/office/drawing/2018/hyperlinkcolor" val="tx"/>
                              </a:ext>
                            </a:extLst>
                          </a:hlinkClick>
                        </a:rPr>
                        <a:t>Daniel Colaneri</a:t>
                      </a:r>
                      <a:r>
                        <a:rPr lang="en-US" sz="1600">
                          <a:solidFill>
                            <a:schemeClr val="tx1"/>
                          </a:solidFill>
                          <a:effectLst/>
                        </a:rPr>
                        <a:t>, </a:t>
                      </a:r>
                      <a:r>
                        <a:rPr lang="en-US" sz="1600">
                          <a:solidFill>
                            <a:schemeClr val="tx1"/>
                          </a:solidFill>
                          <a:effectLst/>
                          <a:hlinkClick r:id="rId4">
                            <a:extLst>
                              <a:ext uri="{A12FA001-AC4F-418D-AE19-62706E023703}">
                                <ahyp:hlinkClr xmlns:ahyp="http://schemas.microsoft.com/office/drawing/2018/hyperlinkcolor" val="tx"/>
                              </a:ext>
                            </a:extLst>
                          </a:hlinkClick>
                        </a:rPr>
                        <a:t>Iryna </a:t>
                      </a:r>
                      <a:r>
                        <a:rPr lang="en-US" sz="1600" err="1">
                          <a:solidFill>
                            <a:schemeClr val="tx1"/>
                          </a:solidFill>
                          <a:effectLst/>
                          <a:hlinkClick r:id="rId4">
                            <a:extLst>
                              <a:ext uri="{A12FA001-AC4F-418D-AE19-62706E023703}">
                                <ahyp:hlinkClr xmlns:ahyp="http://schemas.microsoft.com/office/drawing/2018/hyperlinkcolor" val="tx"/>
                              </a:ext>
                            </a:extLst>
                          </a:hlinkClick>
                        </a:rPr>
                        <a:t>Pavlyuk</a:t>
                      </a:r>
                      <a:r>
                        <a:rPr lang="en-US" sz="1600">
                          <a:solidFill>
                            <a:schemeClr val="tx1"/>
                          </a:solidFill>
                          <a:effectLst/>
                        </a:rPr>
                        <a:t>, Middlesex College; </a:t>
                      </a:r>
                      <a:r>
                        <a:rPr lang="en-US" sz="1600">
                          <a:solidFill>
                            <a:schemeClr val="tx1"/>
                          </a:solidFill>
                          <a:effectLst/>
                          <a:hlinkClick r:id="rId5">
                            <a:extLst>
                              <a:ext uri="{A12FA001-AC4F-418D-AE19-62706E023703}">
                                <ahyp:hlinkClr xmlns:ahyp="http://schemas.microsoft.com/office/drawing/2018/hyperlinkcolor" val="tx"/>
                              </a:ext>
                            </a:extLst>
                          </a:hlinkClick>
                        </a:rPr>
                        <a:t>David Burger</a:t>
                      </a:r>
                      <a:r>
                        <a:rPr lang="en-US" sz="1600">
                          <a:solidFill>
                            <a:schemeClr val="tx1"/>
                          </a:solidFill>
                          <a:effectLst/>
                        </a:rPr>
                        <a:t>, </a:t>
                      </a:r>
                      <a:r>
                        <a:rPr lang="en-US" sz="1600">
                          <a:solidFill>
                            <a:schemeClr val="tx1"/>
                          </a:solidFill>
                          <a:effectLst/>
                          <a:hlinkClick r:id="rId6">
                            <a:extLst>
                              <a:ext uri="{A12FA001-AC4F-418D-AE19-62706E023703}">
                                <ahyp:hlinkClr xmlns:ahyp="http://schemas.microsoft.com/office/drawing/2018/hyperlinkcolor" val="tx"/>
                              </a:ext>
                            </a:extLst>
                          </a:hlinkClick>
                        </a:rPr>
                        <a:t>Andrea </a:t>
                      </a:r>
                      <a:r>
                        <a:rPr lang="en-US" sz="1600" err="1">
                          <a:solidFill>
                            <a:schemeClr val="tx1"/>
                          </a:solidFill>
                          <a:effectLst/>
                          <a:hlinkClick r:id="rId6">
                            <a:extLst>
                              <a:ext uri="{A12FA001-AC4F-418D-AE19-62706E023703}">
                                <ahyp:hlinkClr xmlns:ahyp="http://schemas.microsoft.com/office/drawing/2018/hyperlinkcolor" val="tx"/>
                              </a:ext>
                            </a:extLst>
                          </a:hlinkClick>
                        </a:rPr>
                        <a:t>Gloetzer</a:t>
                      </a:r>
                      <a:r>
                        <a:rPr lang="en-US" sz="1600">
                          <a:solidFill>
                            <a:schemeClr val="tx1"/>
                          </a:solidFill>
                          <a:effectLst/>
                        </a:rPr>
                        <a:t>, Passaic County Community College; </a:t>
                      </a:r>
                      <a:r>
                        <a:rPr lang="en-US" sz="1600">
                          <a:solidFill>
                            <a:schemeClr val="tx1"/>
                          </a:solidFill>
                          <a:effectLst/>
                          <a:hlinkClick r:id="rId7">
                            <a:extLst>
                              <a:ext uri="{A12FA001-AC4F-418D-AE19-62706E023703}">
                                <ahyp:hlinkClr xmlns:ahyp="http://schemas.microsoft.com/office/drawing/2018/hyperlinkcolor" val="tx"/>
                              </a:ext>
                            </a:extLst>
                          </a:hlinkClick>
                        </a:rPr>
                        <a:t>Jose Orozco Rodriguez</a:t>
                      </a:r>
                      <a:r>
                        <a:rPr lang="en-US" sz="1600">
                          <a:solidFill>
                            <a:schemeClr val="tx1"/>
                          </a:solidFill>
                          <a:effectLst/>
                        </a:rPr>
                        <a:t>, Bergen Community College</a:t>
                      </a:r>
                    </a:p>
                  </a:txBody>
                  <a:tcPr marL="76200" marR="76200" marT="76200" marB="76200"/>
                </a:tc>
                <a:tc>
                  <a:txBody>
                    <a:bodyPr/>
                    <a:lstStyle/>
                    <a:p>
                      <a:pPr fontAlgn="t"/>
                      <a:r>
                        <a:rPr lang="en-US" sz="1600">
                          <a:effectLst/>
                        </a:rPr>
                        <a:t>This project will develop a pdf workbook for Calculus I that will include guided examples and problem sets to assist students with their studying.</a:t>
                      </a:r>
                    </a:p>
                  </a:txBody>
                  <a:tcPr marL="76200" marR="76200" marT="76200" marB="76200"/>
                </a:tc>
                <a:extLst>
                  <a:ext uri="{0D108BD9-81ED-4DB2-BD59-A6C34878D82A}">
                    <a16:rowId xmlns:a16="http://schemas.microsoft.com/office/drawing/2014/main" val="3772972014"/>
                  </a:ext>
                </a:extLst>
              </a:tr>
              <a:tr h="1351606">
                <a:tc>
                  <a:txBody>
                    <a:bodyPr/>
                    <a:lstStyle/>
                    <a:p>
                      <a:pPr fontAlgn="t"/>
                      <a:r>
                        <a:rPr lang="en-US" sz="1600">
                          <a:effectLst/>
                        </a:rPr>
                        <a:t>Business Law I</a:t>
                      </a:r>
                    </a:p>
                    <a:p>
                      <a:pPr fontAlgn="t"/>
                      <a:r>
                        <a:rPr lang="en-US" sz="1600">
                          <a:effectLst/>
                        </a:rPr>
                        <a:t>Round 2</a:t>
                      </a:r>
                    </a:p>
                  </a:txBody>
                  <a:tcPr marL="76200" marR="76200" marT="76200" marB="76200"/>
                </a:tc>
                <a:tc>
                  <a:txBody>
                    <a:bodyPr/>
                    <a:lstStyle/>
                    <a:p>
                      <a:pPr fontAlgn="t"/>
                      <a:r>
                        <a:rPr lang="en-US" sz="1600">
                          <a:solidFill>
                            <a:schemeClr val="tx1"/>
                          </a:solidFill>
                          <a:effectLst/>
                          <a:hlinkClick r:id="rId8">
                            <a:extLst>
                              <a:ext uri="{A12FA001-AC4F-418D-AE19-62706E023703}">
                                <ahyp:hlinkClr xmlns:ahyp="http://schemas.microsoft.com/office/drawing/2018/hyperlinkcolor" val="tx"/>
                              </a:ext>
                            </a:extLst>
                          </a:hlinkClick>
                        </a:rPr>
                        <a:t>Raymond Torres,</a:t>
                      </a:r>
                      <a:r>
                        <a:rPr lang="en-US" sz="1600">
                          <a:solidFill>
                            <a:schemeClr val="tx1"/>
                          </a:solidFill>
                          <a:effectLst/>
                        </a:rPr>
                        <a:t> J.D., Passaic County Community College; </a:t>
                      </a:r>
                      <a:r>
                        <a:rPr lang="en-US" sz="1600">
                          <a:solidFill>
                            <a:schemeClr val="tx1"/>
                          </a:solidFill>
                          <a:effectLst/>
                          <a:hlinkClick r:id="rId9">
                            <a:extLst>
                              <a:ext uri="{A12FA001-AC4F-418D-AE19-62706E023703}">
                                <ahyp:hlinkClr xmlns:ahyp="http://schemas.microsoft.com/office/drawing/2018/hyperlinkcolor" val="tx"/>
                              </a:ext>
                            </a:extLst>
                          </a:hlinkClick>
                        </a:rPr>
                        <a:t>Lisa Mayer</a:t>
                      </a:r>
                      <a:r>
                        <a:rPr lang="en-US" sz="1600">
                          <a:solidFill>
                            <a:schemeClr val="tx1"/>
                          </a:solidFill>
                          <a:effectLst/>
                        </a:rPr>
                        <a:t>, J.D., Bergen Community College; </a:t>
                      </a:r>
                      <a:r>
                        <a:rPr lang="en-US" sz="1600">
                          <a:solidFill>
                            <a:schemeClr val="tx1"/>
                          </a:solidFill>
                          <a:effectLst/>
                          <a:hlinkClick r:id="rId10">
                            <a:extLst>
                              <a:ext uri="{A12FA001-AC4F-418D-AE19-62706E023703}">
                                <ahyp:hlinkClr xmlns:ahyp="http://schemas.microsoft.com/office/drawing/2018/hyperlinkcolor" val="tx"/>
                              </a:ext>
                            </a:extLst>
                          </a:hlinkClick>
                        </a:rPr>
                        <a:t>Sherri-Rose Rubin</a:t>
                      </a:r>
                      <a:r>
                        <a:rPr lang="en-US" sz="1600">
                          <a:solidFill>
                            <a:schemeClr val="tx1"/>
                          </a:solidFill>
                          <a:effectLst/>
                        </a:rPr>
                        <a:t>, J.D., Middlesex College</a:t>
                      </a:r>
                    </a:p>
                  </a:txBody>
                  <a:tcPr marL="76200" marR="76200" marT="76200" marB="76200"/>
                </a:tc>
                <a:tc>
                  <a:txBody>
                    <a:bodyPr/>
                    <a:lstStyle/>
                    <a:p>
                      <a:pPr fontAlgn="t"/>
                      <a:r>
                        <a:rPr lang="en-US" sz="1600">
                          <a:effectLst/>
                        </a:rPr>
                        <a:t>This project will create additional chapters to go along with an existing Business Law Open Textbook covering practical applications, cases specific to New Jersey, critical thinking examples, and review questions.</a:t>
                      </a:r>
                    </a:p>
                  </a:txBody>
                  <a:tcPr marL="76200" marR="76200" marT="76200" marB="76200"/>
                </a:tc>
                <a:extLst>
                  <a:ext uri="{0D108BD9-81ED-4DB2-BD59-A6C34878D82A}">
                    <a16:rowId xmlns:a16="http://schemas.microsoft.com/office/drawing/2014/main" val="2976624652"/>
                  </a:ext>
                </a:extLst>
              </a:tr>
              <a:tr h="1058333">
                <a:tc>
                  <a:txBody>
                    <a:bodyPr/>
                    <a:lstStyle/>
                    <a:p>
                      <a:pPr fontAlgn="t"/>
                      <a:r>
                        <a:rPr lang="en-US" sz="1600">
                          <a:effectLst/>
                        </a:rPr>
                        <a:t>General Physics I</a:t>
                      </a:r>
                    </a:p>
                    <a:p>
                      <a:pPr fontAlgn="t"/>
                      <a:r>
                        <a:rPr lang="en-US" sz="1600">
                          <a:effectLst/>
                        </a:rPr>
                        <a:t>Round 2</a:t>
                      </a:r>
                    </a:p>
                  </a:txBody>
                  <a:tcPr marL="76200" marR="76200" marT="76200" marB="76200"/>
                </a:tc>
                <a:tc>
                  <a:txBody>
                    <a:bodyPr/>
                    <a:lstStyle/>
                    <a:p>
                      <a:pPr fontAlgn="t"/>
                      <a:r>
                        <a:rPr lang="en-US" sz="1600">
                          <a:solidFill>
                            <a:schemeClr val="tx1"/>
                          </a:solidFill>
                          <a:effectLst/>
                          <a:hlinkClick r:id="rId11">
                            <a:extLst>
                              <a:ext uri="{A12FA001-AC4F-418D-AE19-62706E023703}">
                                <ahyp:hlinkClr xmlns:ahyp="http://schemas.microsoft.com/office/drawing/2018/hyperlinkcolor" val="tx"/>
                              </a:ext>
                            </a:extLst>
                          </a:hlinkClick>
                        </a:rPr>
                        <a:t>Steve Kotowich</a:t>
                      </a:r>
                      <a:r>
                        <a:rPr lang="en-US" sz="1600">
                          <a:solidFill>
                            <a:schemeClr val="tx1"/>
                          </a:solidFill>
                          <a:effectLst/>
                        </a:rPr>
                        <a:t>, Rowan College at Burlington County</a:t>
                      </a:r>
                    </a:p>
                  </a:txBody>
                  <a:tcPr marL="76200" marR="76200" marT="76200" marB="76200"/>
                </a:tc>
                <a:tc>
                  <a:txBody>
                    <a:bodyPr/>
                    <a:lstStyle/>
                    <a:p>
                      <a:pPr fontAlgn="t"/>
                      <a:r>
                        <a:rPr lang="en-US" sz="1600">
                          <a:effectLst/>
                        </a:rPr>
                        <a:t>This project will supplement a current OpenStax Textbook by presenting the materials in written lectures and sets of diagrams showing a more step by step approach.</a:t>
                      </a:r>
                    </a:p>
                  </a:txBody>
                  <a:tcPr marL="76200" marR="76200" marT="76200" marB="76200"/>
                </a:tc>
                <a:extLst>
                  <a:ext uri="{0D108BD9-81ED-4DB2-BD59-A6C34878D82A}">
                    <a16:rowId xmlns:a16="http://schemas.microsoft.com/office/drawing/2014/main" val="1554876782"/>
                  </a:ext>
                </a:extLst>
              </a:tr>
              <a:tr h="790562">
                <a:tc>
                  <a:txBody>
                    <a:bodyPr/>
                    <a:lstStyle/>
                    <a:p>
                      <a:pPr fontAlgn="t"/>
                      <a:r>
                        <a:rPr lang="en-US" sz="1600">
                          <a:effectLst/>
                        </a:rPr>
                        <a:t>General Physics I</a:t>
                      </a:r>
                    </a:p>
                    <a:p>
                      <a:pPr fontAlgn="t"/>
                      <a:r>
                        <a:rPr lang="en-US" sz="1600">
                          <a:effectLst/>
                        </a:rPr>
                        <a:t>Round 2</a:t>
                      </a:r>
                    </a:p>
                  </a:txBody>
                  <a:tcPr marL="76200" marR="76200" marT="76200" marB="76200"/>
                </a:tc>
                <a:tc>
                  <a:txBody>
                    <a:bodyPr/>
                    <a:lstStyle/>
                    <a:p>
                      <a:pPr fontAlgn="t"/>
                      <a:r>
                        <a:rPr lang="en-US" sz="1600">
                          <a:solidFill>
                            <a:schemeClr val="tx1"/>
                          </a:solidFill>
                          <a:effectLst/>
                          <a:hlinkClick r:id="rId12">
                            <a:extLst>
                              <a:ext uri="{A12FA001-AC4F-418D-AE19-62706E023703}">
                                <ahyp:hlinkClr xmlns:ahyp="http://schemas.microsoft.com/office/drawing/2018/hyperlinkcolor" val="tx"/>
                              </a:ext>
                            </a:extLst>
                          </a:hlinkClick>
                        </a:rPr>
                        <a:t>Moe Tabanli</a:t>
                      </a:r>
                      <a:r>
                        <a:rPr lang="en-US" sz="1600">
                          <a:solidFill>
                            <a:schemeClr val="tx1"/>
                          </a:solidFill>
                          <a:effectLst/>
                        </a:rPr>
                        <a:t>, Middlesex College</a:t>
                      </a:r>
                    </a:p>
                  </a:txBody>
                  <a:tcPr marL="76200" marR="76200" marT="76200" marB="76200"/>
                </a:tc>
                <a:tc>
                  <a:txBody>
                    <a:bodyPr/>
                    <a:lstStyle/>
                    <a:p>
                      <a:pPr fontAlgn="t"/>
                      <a:r>
                        <a:rPr lang="en-US" sz="1600">
                          <a:effectLst/>
                        </a:rPr>
                        <a:t>This project will supplement other OER material to create a fully open General Physics I course.</a:t>
                      </a:r>
                    </a:p>
                  </a:txBody>
                  <a:tcPr marL="76200" marR="76200" marT="76200" marB="76200"/>
                </a:tc>
                <a:extLst>
                  <a:ext uri="{0D108BD9-81ED-4DB2-BD59-A6C34878D82A}">
                    <a16:rowId xmlns:a16="http://schemas.microsoft.com/office/drawing/2014/main" val="2667392650"/>
                  </a:ext>
                </a:extLst>
              </a:tr>
            </a:tbl>
          </a:graphicData>
        </a:graphic>
      </p:graphicFrame>
    </p:spTree>
    <p:extLst>
      <p:ext uri="{BB962C8B-B14F-4D97-AF65-F5344CB8AC3E}">
        <p14:creationId xmlns:p14="http://schemas.microsoft.com/office/powerpoint/2010/main" val="3009267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CAD76B-867B-4334-B5DE-33D2BFC6A535}"/>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PLACEHOLDER FOR FUNDED PROJECTS</a:t>
            </a:r>
          </a:p>
        </p:txBody>
      </p:sp>
      <p:graphicFrame>
        <p:nvGraphicFramePr>
          <p:cNvPr id="4" name="Table 3">
            <a:extLst>
              <a:ext uri="{FF2B5EF4-FFF2-40B4-BE49-F238E27FC236}">
                <a16:creationId xmlns:a16="http://schemas.microsoft.com/office/drawing/2014/main" id="{2E18D416-9205-40DB-A97D-F9FAECA8DDA6}"/>
              </a:ext>
            </a:extLst>
          </p:cNvPr>
          <p:cNvGraphicFramePr>
            <a:graphicFrameLocks noGrp="1"/>
          </p:cNvGraphicFramePr>
          <p:nvPr>
            <p:extLst>
              <p:ext uri="{D42A27DB-BD31-4B8C-83A1-F6EECF244321}">
                <p14:modId xmlns:p14="http://schemas.microsoft.com/office/powerpoint/2010/main" val="148940215"/>
              </p:ext>
            </p:extLst>
          </p:nvPr>
        </p:nvGraphicFramePr>
        <p:xfrm>
          <a:off x="49968" y="695176"/>
          <a:ext cx="12117039" cy="4830354"/>
        </p:xfrm>
        <a:graphic>
          <a:graphicData uri="http://schemas.openxmlformats.org/drawingml/2006/table">
            <a:tbl>
              <a:tblPr firstRow="1" bandRow="1">
                <a:tableStyleId>{5C22544A-7EE6-4342-B048-85BDC9FD1C3A}</a:tableStyleId>
              </a:tblPr>
              <a:tblGrid>
                <a:gridCol w="2522012">
                  <a:extLst>
                    <a:ext uri="{9D8B030D-6E8A-4147-A177-3AD203B41FA5}">
                      <a16:colId xmlns:a16="http://schemas.microsoft.com/office/drawing/2014/main" val="4263380767"/>
                    </a:ext>
                  </a:extLst>
                </a:gridCol>
                <a:gridCol w="3171244">
                  <a:extLst>
                    <a:ext uri="{9D8B030D-6E8A-4147-A177-3AD203B41FA5}">
                      <a16:colId xmlns:a16="http://schemas.microsoft.com/office/drawing/2014/main" val="1090365024"/>
                    </a:ext>
                  </a:extLst>
                </a:gridCol>
                <a:gridCol w="6423783">
                  <a:extLst>
                    <a:ext uri="{9D8B030D-6E8A-4147-A177-3AD203B41FA5}">
                      <a16:colId xmlns:a16="http://schemas.microsoft.com/office/drawing/2014/main" val="2695975683"/>
                    </a:ext>
                  </a:extLst>
                </a:gridCol>
              </a:tblGrid>
              <a:tr h="722311">
                <a:tc>
                  <a:txBody>
                    <a:bodyPr/>
                    <a:lstStyle/>
                    <a:p>
                      <a:pPr algn="ctr" fontAlgn="b"/>
                      <a:r>
                        <a:rPr lang="en-US" sz="2400" dirty="0">
                          <a:effectLst/>
                          <a:latin typeface="Calibri Light" panose="020F0302020204030204" pitchFamily="34" charset="0"/>
                          <a:cs typeface="Calibri Light" panose="020F0302020204030204" pitchFamily="34" charset="0"/>
                        </a:rPr>
                        <a:t>Course Name/ Proposal Round</a:t>
                      </a:r>
                    </a:p>
                  </a:txBody>
                  <a:tcPr marL="76200" marR="76200" marT="76200" marB="76200" anchor="b">
                    <a:solidFill>
                      <a:srgbClr val="002060"/>
                    </a:solidFill>
                  </a:tcPr>
                </a:tc>
                <a:tc>
                  <a:txBody>
                    <a:bodyPr/>
                    <a:lstStyle/>
                    <a:p>
                      <a:pPr algn="ctr" fontAlgn="b"/>
                      <a:r>
                        <a:rPr lang="en-US" sz="2400" dirty="0">
                          <a:effectLst/>
                          <a:latin typeface="Calibri Light"/>
                          <a:cs typeface="Calibri Light"/>
                        </a:rPr>
                        <a:t>Instructors/Institutions/</a:t>
                      </a:r>
                      <a:endParaRPr lang="en-US" sz="2400" dirty="0">
                        <a:latin typeface="Calibri Light"/>
                        <a:cs typeface="Calibri Light"/>
                      </a:endParaRPr>
                    </a:p>
                    <a:p>
                      <a:pPr lvl="0" algn="ctr">
                        <a:buNone/>
                      </a:pPr>
                      <a:r>
                        <a:rPr lang="en-US" sz="2400" dirty="0">
                          <a:effectLst/>
                          <a:latin typeface="Calibri Light"/>
                          <a:cs typeface="Calibri Light"/>
                        </a:rPr>
                        <a:t>Contact Info</a:t>
                      </a:r>
                    </a:p>
                  </a:txBody>
                  <a:tcPr marL="76200" marR="76200" marT="76200" marB="76200" anchor="b">
                    <a:solidFill>
                      <a:srgbClr val="002060"/>
                    </a:solidFill>
                  </a:tcPr>
                </a:tc>
                <a:tc>
                  <a:txBody>
                    <a:bodyPr/>
                    <a:lstStyle/>
                    <a:p>
                      <a:pPr algn="ctr" fontAlgn="b"/>
                      <a:r>
                        <a:rPr lang="en-US" sz="2400" dirty="0">
                          <a:effectLst/>
                          <a:latin typeface="Calibri Light"/>
                          <a:cs typeface="Calibri Light"/>
                        </a:rPr>
                        <a:t>Description</a:t>
                      </a:r>
                    </a:p>
                  </a:txBody>
                  <a:tcPr marL="76200" marR="76200" marT="76200" marB="76200" anchor="b">
                    <a:solidFill>
                      <a:srgbClr val="002060"/>
                    </a:solidFill>
                  </a:tcPr>
                </a:tc>
                <a:extLst>
                  <a:ext uri="{0D108BD9-81ED-4DB2-BD59-A6C34878D82A}">
                    <a16:rowId xmlns:a16="http://schemas.microsoft.com/office/drawing/2014/main" val="4108319669"/>
                  </a:ext>
                </a:extLst>
              </a:tr>
              <a:tr h="1466365">
                <a:tc>
                  <a:txBody>
                    <a:bodyPr/>
                    <a:lstStyle/>
                    <a:p>
                      <a:pPr lvl="0">
                        <a:buNone/>
                      </a:pPr>
                      <a:r>
                        <a:rPr lang="en-US" sz="1600" dirty="0">
                          <a:effectLst/>
                        </a:rPr>
                        <a:t>Human Anatomy and Physiology I</a:t>
                      </a:r>
                    </a:p>
                    <a:p>
                      <a:pPr lvl="0">
                        <a:buNone/>
                      </a:pPr>
                      <a:r>
                        <a:rPr lang="en-US" sz="1600" dirty="0">
                          <a:effectLst/>
                        </a:rPr>
                        <a:t>Round 2</a:t>
                      </a:r>
                      <a:endParaRPr lang="en-US" sz="1600" dirty="0"/>
                    </a:p>
                  </a:txBody>
                  <a:tcPr marL="76200" marR="76200" marT="76200" marB="76200"/>
                </a:tc>
                <a:tc>
                  <a:txBody>
                    <a:bodyPr/>
                    <a:lstStyle/>
                    <a:p>
                      <a:pPr lvl="0">
                        <a:buNone/>
                      </a:pPr>
                      <a:r>
                        <a:rPr lang="en-US" sz="1600" b="1" dirty="0">
                          <a:solidFill>
                            <a:schemeClr val="tx1"/>
                          </a:solidFill>
                          <a:effectLst/>
                          <a:hlinkClick r:id="rId2">
                            <a:extLst>
                              <a:ext uri="{A12FA001-AC4F-418D-AE19-62706E023703}">
                                <ahyp:hlinkClr xmlns:ahyp="http://schemas.microsoft.com/office/drawing/2018/hyperlinkcolor" val="tx"/>
                              </a:ext>
                            </a:extLst>
                          </a:hlinkClick>
                        </a:rPr>
                        <a:t>Caitlin Burns</a:t>
                      </a:r>
                      <a:r>
                        <a:rPr lang="en-US" sz="1600" b="1" dirty="0">
                          <a:solidFill>
                            <a:schemeClr val="tx1"/>
                          </a:solidFill>
                          <a:effectLst/>
                        </a:rPr>
                        <a:t>, </a:t>
                      </a:r>
                      <a:r>
                        <a:rPr lang="en-US" sz="1600" b="1" dirty="0">
                          <a:solidFill>
                            <a:schemeClr val="tx1"/>
                          </a:solidFill>
                          <a:effectLst/>
                          <a:hlinkClick r:id="rId3">
                            <a:extLst>
                              <a:ext uri="{A12FA001-AC4F-418D-AE19-62706E023703}">
                                <ahyp:hlinkClr xmlns:ahyp="http://schemas.microsoft.com/office/drawing/2018/hyperlinkcolor" val="tx"/>
                              </a:ext>
                            </a:extLst>
                          </a:hlinkClick>
                        </a:rPr>
                        <a:t>Eric Guadara</a:t>
                      </a:r>
                      <a:r>
                        <a:rPr lang="en-US" sz="1600" b="1" dirty="0">
                          <a:solidFill>
                            <a:schemeClr val="tx1"/>
                          </a:solidFill>
                          <a:effectLst/>
                        </a:rPr>
                        <a:t>, </a:t>
                      </a:r>
                      <a:r>
                        <a:rPr lang="en-US" sz="1600" b="1" dirty="0">
                          <a:solidFill>
                            <a:schemeClr val="tx1"/>
                          </a:solidFill>
                          <a:effectLst/>
                          <a:hlinkClick r:id="rId4">
                            <a:extLst>
                              <a:ext uri="{A12FA001-AC4F-418D-AE19-62706E023703}">
                                <ahyp:hlinkClr xmlns:ahyp="http://schemas.microsoft.com/office/drawing/2018/hyperlinkcolor" val="tx"/>
                              </a:ext>
                            </a:extLst>
                          </a:hlinkClick>
                        </a:rPr>
                        <a:t>Dorothy Salinas</a:t>
                      </a:r>
                      <a:r>
                        <a:rPr lang="en-US" sz="1600" dirty="0">
                          <a:solidFill>
                            <a:schemeClr val="tx1"/>
                          </a:solidFill>
                          <a:effectLst/>
                        </a:rPr>
                        <a:t>, County College of Morris</a:t>
                      </a:r>
                    </a:p>
                  </a:txBody>
                  <a:tcPr marL="76200" marR="76200" marT="76200" marB="76200"/>
                </a:tc>
                <a:tc>
                  <a:txBody>
                    <a:bodyPr/>
                    <a:lstStyle/>
                    <a:p>
                      <a:pPr lvl="0">
                        <a:buNone/>
                      </a:pPr>
                      <a:r>
                        <a:rPr lang="en-US" sz="1600" dirty="0">
                          <a:solidFill>
                            <a:schemeClr val="tx1"/>
                          </a:solidFill>
                          <a:effectLst/>
                        </a:rPr>
                        <a:t>This project will provide students with a virtual microscope that will allow them to view specimens relevant to A&amp;P course content and enable them to practice practical laboratory skills such as focusing slides, viewing under different magnifications and altering available light.</a:t>
                      </a:r>
                    </a:p>
                  </a:txBody>
                  <a:tcPr marL="76200" marR="76200" marT="76200" marB="76200"/>
                </a:tc>
                <a:extLst>
                  <a:ext uri="{0D108BD9-81ED-4DB2-BD59-A6C34878D82A}">
                    <a16:rowId xmlns:a16="http://schemas.microsoft.com/office/drawing/2014/main" val="3772972014"/>
                  </a:ext>
                </a:extLst>
              </a:tr>
              <a:tr h="1211345">
                <a:tc>
                  <a:txBody>
                    <a:bodyPr/>
                    <a:lstStyle/>
                    <a:p>
                      <a:pPr lvl="0">
                        <a:buNone/>
                      </a:pPr>
                      <a:r>
                        <a:rPr lang="en-US" sz="1600" dirty="0">
                          <a:effectLst/>
                        </a:rPr>
                        <a:t>Introduction to Computer Programming with Python</a:t>
                      </a:r>
                    </a:p>
                    <a:p>
                      <a:pPr lvl="0">
                        <a:buNone/>
                      </a:pPr>
                      <a:r>
                        <a:rPr lang="en-US" sz="1600" dirty="0">
                          <a:effectLst/>
                        </a:rPr>
                        <a:t>Round 1</a:t>
                      </a:r>
                      <a:endParaRPr lang="en-US" sz="1600" dirty="0"/>
                    </a:p>
                  </a:txBody>
                  <a:tcPr marL="76200" marR="76200" marT="76200" marB="76200"/>
                </a:tc>
                <a:tc>
                  <a:txBody>
                    <a:bodyPr/>
                    <a:lstStyle/>
                    <a:p>
                      <a:pPr lvl="0">
                        <a:buNone/>
                      </a:pPr>
                      <a:r>
                        <a:rPr lang="en-US" sz="1600" b="1" dirty="0">
                          <a:solidFill>
                            <a:schemeClr val="tx1"/>
                          </a:solidFill>
                          <a:effectLst/>
                          <a:hlinkClick r:id="rId5">
                            <a:extLst>
                              <a:ext uri="{A12FA001-AC4F-418D-AE19-62706E023703}">
                                <ahyp:hlinkClr xmlns:ahyp="http://schemas.microsoft.com/office/drawing/2018/hyperlinkcolor" val="tx"/>
                              </a:ext>
                            </a:extLst>
                          </a:hlinkClick>
                        </a:rPr>
                        <a:t>Chris Simber</a:t>
                      </a:r>
                      <a:r>
                        <a:rPr lang="en-US" sz="1600" dirty="0">
                          <a:solidFill>
                            <a:schemeClr val="tx1"/>
                          </a:solidFill>
                          <a:effectLst/>
                        </a:rPr>
                        <a:t>, Rowan College at Burlington County</a:t>
                      </a:r>
                    </a:p>
                  </a:txBody>
                  <a:tcPr marL="76200" marR="76200" marT="76200" marB="76200"/>
                </a:tc>
                <a:tc>
                  <a:txBody>
                    <a:bodyPr/>
                    <a:lstStyle/>
                    <a:p>
                      <a:pPr lvl="0">
                        <a:buNone/>
                      </a:pPr>
                      <a:r>
                        <a:rPr lang="en-US" sz="1600" dirty="0">
                          <a:solidFill>
                            <a:schemeClr val="tx1"/>
                          </a:solidFill>
                          <a:effectLst/>
                        </a:rPr>
                        <a:t>This project will create an Open Textbook with accompanying ancillary materials such as lecture slides, assignments, and answer keys.</a:t>
                      </a:r>
                    </a:p>
                  </a:txBody>
                  <a:tcPr marL="76200" marR="76200" marT="76200" marB="76200"/>
                </a:tc>
                <a:extLst>
                  <a:ext uri="{0D108BD9-81ED-4DB2-BD59-A6C34878D82A}">
                    <a16:rowId xmlns:a16="http://schemas.microsoft.com/office/drawing/2014/main" val="2976624652"/>
                  </a:ext>
                </a:extLst>
              </a:tr>
              <a:tr h="1268724">
                <a:tc>
                  <a:txBody>
                    <a:bodyPr/>
                    <a:lstStyle/>
                    <a:p>
                      <a:pPr lvl="0">
                        <a:buNone/>
                      </a:pPr>
                      <a:r>
                        <a:rPr lang="en-US" sz="1600" dirty="0">
                          <a:effectLst/>
                        </a:rPr>
                        <a:t>Principles of Economics I</a:t>
                      </a:r>
                    </a:p>
                    <a:p>
                      <a:pPr lvl="0">
                        <a:buNone/>
                      </a:pPr>
                      <a:r>
                        <a:rPr lang="en-US" sz="1600" dirty="0">
                          <a:effectLst/>
                        </a:rPr>
                        <a:t>Round 2</a:t>
                      </a:r>
                      <a:endParaRPr lang="en-US" sz="1600" dirty="0"/>
                    </a:p>
                  </a:txBody>
                  <a:tcPr marL="76200" marR="76200" marT="76200" marB="76200"/>
                </a:tc>
                <a:tc>
                  <a:txBody>
                    <a:bodyPr/>
                    <a:lstStyle/>
                    <a:p>
                      <a:pPr lvl="0">
                        <a:buNone/>
                      </a:pPr>
                      <a:r>
                        <a:rPr lang="en-US" sz="1600" b="1" dirty="0">
                          <a:solidFill>
                            <a:schemeClr val="tx1"/>
                          </a:solidFill>
                          <a:effectLst/>
                          <a:hlinkClick r:id="rId6">
                            <a:extLst>
                              <a:ext uri="{A12FA001-AC4F-418D-AE19-62706E023703}">
                                <ahyp:hlinkClr xmlns:ahyp="http://schemas.microsoft.com/office/drawing/2018/hyperlinkcolor" val="tx"/>
                              </a:ext>
                            </a:extLst>
                          </a:hlinkClick>
                        </a:rPr>
                        <a:t>Michael C. Walker</a:t>
                      </a:r>
                      <a:r>
                        <a:rPr lang="en-US" sz="1600" dirty="0">
                          <a:solidFill>
                            <a:schemeClr val="tx1"/>
                          </a:solidFill>
                          <a:effectLst/>
                        </a:rPr>
                        <a:t>, Passaic County Community College</a:t>
                      </a:r>
                    </a:p>
                  </a:txBody>
                  <a:tcPr marL="76200" marR="76200" marT="76200" marB="76200"/>
                </a:tc>
                <a:tc>
                  <a:txBody>
                    <a:bodyPr/>
                    <a:lstStyle/>
                    <a:p>
                      <a:pPr lvl="0">
                        <a:buNone/>
                      </a:pPr>
                      <a:r>
                        <a:rPr lang="en-US" sz="1600" dirty="0">
                          <a:solidFill>
                            <a:schemeClr val="tx1"/>
                          </a:solidFill>
                          <a:effectLst/>
                        </a:rPr>
                        <a:t>This project will supplement an available</a:t>
                      </a:r>
                      <a:r>
                        <a:rPr lang="en-US" sz="1600" b="1" dirty="0">
                          <a:solidFill>
                            <a:schemeClr val="tx1"/>
                          </a:solidFill>
                          <a:effectLst/>
                        </a:rPr>
                        <a:t> </a:t>
                      </a:r>
                      <a:r>
                        <a:rPr lang="en-US" sz="1600" b="1" dirty="0">
                          <a:solidFill>
                            <a:schemeClr val="tx1"/>
                          </a:solidFill>
                          <a:effectLst/>
                          <a:hlinkClick r:id="rId7">
                            <a:extLst>
                              <a:ext uri="{A12FA001-AC4F-418D-AE19-62706E023703}">
                                <ahyp:hlinkClr xmlns:ahyp="http://schemas.microsoft.com/office/drawing/2018/hyperlinkcolor" val="tx"/>
                              </a:ext>
                            </a:extLst>
                          </a:hlinkClick>
                        </a:rPr>
                        <a:t>OpenStax Principles of Economics OER textbook</a:t>
                      </a:r>
                      <a:r>
                        <a:rPr lang="en-US" sz="1600" dirty="0">
                          <a:solidFill>
                            <a:schemeClr val="tx1"/>
                          </a:solidFill>
                          <a:effectLst/>
                        </a:rPr>
                        <a:t> with additional content on the subjects of Household Spending and the Economic Effects of the COVID Pandemic.</a:t>
                      </a:r>
                    </a:p>
                  </a:txBody>
                  <a:tcPr marL="76200" marR="76200" marT="76200" marB="76200"/>
                </a:tc>
                <a:extLst>
                  <a:ext uri="{0D108BD9-81ED-4DB2-BD59-A6C34878D82A}">
                    <a16:rowId xmlns:a16="http://schemas.microsoft.com/office/drawing/2014/main" val="1554876782"/>
                  </a:ext>
                </a:extLst>
              </a:tr>
            </a:tbl>
          </a:graphicData>
        </a:graphic>
      </p:graphicFrame>
    </p:spTree>
    <p:extLst>
      <p:ext uri="{BB962C8B-B14F-4D97-AF65-F5344CB8AC3E}">
        <p14:creationId xmlns:p14="http://schemas.microsoft.com/office/powerpoint/2010/main" val="2477221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E18D416-9205-40DB-A97D-F9FAECA8DDA6}"/>
              </a:ext>
            </a:extLst>
          </p:cNvPr>
          <p:cNvGraphicFramePr>
            <a:graphicFrameLocks noGrp="1"/>
          </p:cNvGraphicFramePr>
          <p:nvPr>
            <p:extLst>
              <p:ext uri="{D42A27DB-BD31-4B8C-83A1-F6EECF244321}">
                <p14:modId xmlns:p14="http://schemas.microsoft.com/office/powerpoint/2010/main" val="87192230"/>
              </p:ext>
            </p:extLst>
          </p:nvPr>
        </p:nvGraphicFramePr>
        <p:xfrm>
          <a:off x="37480" y="0"/>
          <a:ext cx="12117039" cy="6858001"/>
        </p:xfrm>
        <a:graphic>
          <a:graphicData uri="http://schemas.openxmlformats.org/drawingml/2006/table">
            <a:tbl>
              <a:tblPr firstRow="1" bandRow="1">
                <a:tableStyleId>{5C22544A-7EE6-4342-B048-85BDC9FD1C3A}</a:tableStyleId>
              </a:tblPr>
              <a:tblGrid>
                <a:gridCol w="2522012">
                  <a:extLst>
                    <a:ext uri="{9D8B030D-6E8A-4147-A177-3AD203B41FA5}">
                      <a16:colId xmlns:a16="http://schemas.microsoft.com/office/drawing/2014/main" val="4263380767"/>
                    </a:ext>
                  </a:extLst>
                </a:gridCol>
                <a:gridCol w="5757790">
                  <a:extLst>
                    <a:ext uri="{9D8B030D-6E8A-4147-A177-3AD203B41FA5}">
                      <a16:colId xmlns:a16="http://schemas.microsoft.com/office/drawing/2014/main" val="1090365024"/>
                    </a:ext>
                  </a:extLst>
                </a:gridCol>
                <a:gridCol w="3837237">
                  <a:extLst>
                    <a:ext uri="{9D8B030D-6E8A-4147-A177-3AD203B41FA5}">
                      <a16:colId xmlns:a16="http://schemas.microsoft.com/office/drawing/2014/main" val="2695975683"/>
                    </a:ext>
                  </a:extLst>
                </a:gridCol>
              </a:tblGrid>
              <a:tr h="574323">
                <a:tc gridSpan="3">
                  <a:txBody>
                    <a:bodyPr/>
                    <a:lstStyle/>
                    <a:p>
                      <a:pPr lvl="0" algn="ctr">
                        <a:buNone/>
                      </a:pPr>
                      <a:r>
                        <a:rPr lang="en-US" sz="2400" dirty="0">
                          <a:effectLst/>
                          <a:latin typeface="Calibri Light"/>
                          <a:cs typeface="Calibri Light"/>
                        </a:rPr>
                        <a:t>Project Team</a:t>
                      </a:r>
                    </a:p>
                  </a:txBody>
                  <a:tcPr marL="76200" marR="76200" marT="76200" marB="76200">
                    <a:solidFill>
                      <a:srgbClr val="002060"/>
                    </a:solidFill>
                  </a:tcPr>
                </a:tc>
                <a:tc hMerge="1">
                  <a:txBody>
                    <a:bodyPr/>
                    <a:lstStyle/>
                    <a:p>
                      <a:endParaRPr lang="en-US"/>
                    </a:p>
                  </a:txBody>
                  <a:tcPr marL="76200" marR="76200" marT="76200" marB="76200">
                    <a:solidFill>
                      <a:srgbClr val="002060"/>
                    </a:solidFill>
                  </a:tcPr>
                </a:tc>
                <a:tc hMerge="1">
                  <a:txBody>
                    <a:bodyPr/>
                    <a:lstStyle/>
                    <a:p>
                      <a:endParaRPr lang="en-US"/>
                    </a:p>
                  </a:txBody>
                  <a:tcPr marL="76200" marR="76200" marT="76200" marB="76200">
                    <a:solidFill>
                      <a:srgbClr val="002060"/>
                    </a:solidFill>
                  </a:tcPr>
                </a:tc>
                <a:extLst>
                  <a:ext uri="{0D108BD9-81ED-4DB2-BD59-A6C34878D82A}">
                    <a16:rowId xmlns:a16="http://schemas.microsoft.com/office/drawing/2014/main" val="3680330504"/>
                  </a:ext>
                </a:extLst>
              </a:tr>
              <a:tr h="574323">
                <a:tc>
                  <a:txBody>
                    <a:bodyPr/>
                    <a:lstStyle/>
                    <a:p>
                      <a:pPr algn="ctr" fontAlgn="b"/>
                      <a:r>
                        <a:rPr lang="en-US" sz="2400" dirty="0">
                          <a:solidFill>
                            <a:schemeClr val="bg1"/>
                          </a:solidFill>
                          <a:effectLst/>
                          <a:latin typeface="Calibri Light"/>
                          <a:cs typeface="Calibri Light"/>
                        </a:rPr>
                        <a:t>Person/Email</a:t>
                      </a:r>
                    </a:p>
                  </a:txBody>
                  <a:tcPr marL="76200" marR="76200" marT="76200" marB="76200" anchor="b">
                    <a:solidFill>
                      <a:srgbClr val="002060"/>
                    </a:solidFill>
                  </a:tcPr>
                </a:tc>
                <a:tc>
                  <a:txBody>
                    <a:bodyPr/>
                    <a:lstStyle/>
                    <a:p>
                      <a:pPr lvl="0" algn="ctr">
                        <a:buNone/>
                      </a:pPr>
                      <a:r>
                        <a:rPr lang="en-US" sz="2400" dirty="0">
                          <a:solidFill>
                            <a:schemeClr val="bg1"/>
                          </a:solidFill>
                          <a:effectLst/>
                          <a:latin typeface="Calibri Light"/>
                          <a:cs typeface="Calibri Light"/>
                        </a:rPr>
                        <a:t>Project Role</a:t>
                      </a:r>
                      <a:endParaRPr lang="en-US" dirty="0">
                        <a:solidFill>
                          <a:schemeClr val="bg1"/>
                        </a:solidFill>
                      </a:endParaRPr>
                    </a:p>
                  </a:txBody>
                  <a:tcPr marL="76200" marR="76200" marT="76200" marB="76200" anchor="b">
                    <a:solidFill>
                      <a:srgbClr val="002060"/>
                    </a:solidFill>
                  </a:tcPr>
                </a:tc>
                <a:tc>
                  <a:txBody>
                    <a:bodyPr/>
                    <a:lstStyle/>
                    <a:p>
                      <a:pPr algn="ctr" fontAlgn="b"/>
                      <a:r>
                        <a:rPr lang="en-US" sz="2400" dirty="0">
                          <a:solidFill>
                            <a:schemeClr val="bg1"/>
                          </a:solidFill>
                          <a:effectLst/>
                          <a:latin typeface="Calibri Light"/>
                          <a:cs typeface="Calibri Light"/>
                        </a:rPr>
                        <a:t>Institution/Organization</a:t>
                      </a:r>
                    </a:p>
                  </a:txBody>
                  <a:tcPr marL="76200" marR="76200" marT="76200" marB="76200" anchor="b">
                    <a:solidFill>
                      <a:srgbClr val="002060"/>
                    </a:solidFill>
                  </a:tcPr>
                </a:tc>
                <a:extLst>
                  <a:ext uri="{0D108BD9-81ED-4DB2-BD59-A6C34878D82A}">
                    <a16:rowId xmlns:a16="http://schemas.microsoft.com/office/drawing/2014/main" val="4108319669"/>
                  </a:ext>
                </a:extLst>
              </a:tr>
              <a:tr h="439189">
                <a:tc>
                  <a:txBody>
                    <a:bodyPr/>
                    <a:lstStyle/>
                    <a:p>
                      <a:pPr lvl="0">
                        <a:buNone/>
                      </a:pPr>
                      <a:r>
                        <a:rPr lang="en-US" sz="1600" b="1" dirty="0">
                          <a:effectLst/>
                          <a:hlinkClick r:id="rId2"/>
                        </a:rPr>
                        <a:t>Marilyn N. Ochoa</a:t>
                      </a:r>
                      <a:endParaRPr lang="en-US" b="1"/>
                    </a:p>
                  </a:txBody>
                  <a:tcPr marL="76200" marR="76200" marT="76200" marB="76200"/>
                </a:tc>
                <a:tc>
                  <a:txBody>
                    <a:bodyPr/>
                    <a:lstStyle/>
                    <a:p>
                      <a:pPr lvl="0">
                        <a:buNone/>
                      </a:pPr>
                      <a:r>
                        <a:rPr lang="en-US" sz="1600" dirty="0">
                          <a:solidFill>
                            <a:schemeClr val="tx1"/>
                          </a:solidFill>
                          <a:effectLst/>
                        </a:rPr>
                        <a:t>Project Director</a:t>
                      </a:r>
                    </a:p>
                  </a:txBody>
                  <a:tcPr marL="76200" marR="76200" marT="76200" marB="76200"/>
                </a:tc>
                <a:tc>
                  <a:txBody>
                    <a:bodyPr/>
                    <a:lstStyle/>
                    <a:p>
                      <a:pPr lvl="0">
                        <a:buNone/>
                      </a:pPr>
                      <a:r>
                        <a:rPr lang="en-US" sz="1600" dirty="0">
                          <a:solidFill>
                            <a:schemeClr val="tx1"/>
                          </a:solidFill>
                          <a:effectLst/>
                        </a:rPr>
                        <a:t>Middlesex College</a:t>
                      </a:r>
                    </a:p>
                  </a:txBody>
                  <a:tcPr marL="76200" marR="76200" marT="76200" marB="76200"/>
                </a:tc>
                <a:extLst>
                  <a:ext uri="{0D108BD9-81ED-4DB2-BD59-A6C34878D82A}">
                    <a16:rowId xmlns:a16="http://schemas.microsoft.com/office/drawing/2014/main" val="3772972014"/>
                  </a:ext>
                </a:extLst>
              </a:tr>
              <a:tr h="439189">
                <a:tc>
                  <a:txBody>
                    <a:bodyPr/>
                    <a:lstStyle/>
                    <a:p>
                      <a:pPr lvl="0">
                        <a:buNone/>
                      </a:pPr>
                      <a:r>
                        <a:rPr lang="en-US" sz="1600" b="1" dirty="0">
                          <a:hlinkClick r:id="rId3"/>
                        </a:rPr>
                        <a:t>Steve Chudnick</a:t>
                      </a:r>
                      <a:endParaRPr lang="en-US" sz="1600" b="1" dirty="0"/>
                    </a:p>
                  </a:txBody>
                  <a:tcPr marL="76200" marR="76200" marT="76200" marB="76200"/>
                </a:tc>
                <a:tc>
                  <a:txBody>
                    <a:bodyPr/>
                    <a:lstStyle/>
                    <a:p>
                      <a:pPr lvl="0">
                        <a:buNone/>
                      </a:pPr>
                      <a:r>
                        <a:rPr lang="en-US" sz="1600" dirty="0">
                          <a:solidFill>
                            <a:schemeClr val="tx1"/>
                          </a:solidFill>
                          <a:effectLst/>
                        </a:rPr>
                        <a:t>Project Coordinator</a:t>
                      </a:r>
                    </a:p>
                  </a:txBody>
                  <a:tcPr marL="76200" marR="76200" marT="76200" marB="76200"/>
                </a:tc>
                <a:tc>
                  <a:txBody>
                    <a:bodyPr/>
                    <a:lstStyle/>
                    <a:p>
                      <a:pPr lvl="0">
                        <a:buNone/>
                      </a:pPr>
                      <a:r>
                        <a:rPr lang="en-US" sz="1600" dirty="0">
                          <a:solidFill>
                            <a:schemeClr val="tx1"/>
                          </a:solidFill>
                          <a:effectLst/>
                        </a:rPr>
                        <a:t>Middlesex College</a:t>
                      </a:r>
                    </a:p>
                  </a:txBody>
                  <a:tcPr marL="76200" marR="76200" marT="76200" marB="76200"/>
                </a:tc>
                <a:extLst>
                  <a:ext uri="{0D108BD9-81ED-4DB2-BD59-A6C34878D82A}">
                    <a16:rowId xmlns:a16="http://schemas.microsoft.com/office/drawing/2014/main" val="2976624652"/>
                  </a:ext>
                </a:extLst>
              </a:tr>
              <a:tr h="439189">
                <a:tc>
                  <a:txBody>
                    <a:bodyPr/>
                    <a:lstStyle/>
                    <a:p>
                      <a:pPr lvl="0">
                        <a:buNone/>
                      </a:pPr>
                      <a:r>
                        <a:rPr lang="en-US" sz="1600" b="1" dirty="0">
                          <a:effectLst/>
                          <a:hlinkClick r:id="rId4"/>
                        </a:rPr>
                        <a:t>Rob Hilliker</a:t>
                      </a:r>
                      <a:endParaRPr lang="en-US" sz="1600" b="1">
                        <a:effectLst/>
                      </a:endParaRPr>
                    </a:p>
                  </a:txBody>
                  <a:tcPr marL="76200" marR="76200" marT="76200" marB="76200"/>
                </a:tc>
                <a:tc>
                  <a:txBody>
                    <a:bodyPr/>
                    <a:lstStyle/>
                    <a:p>
                      <a:pPr lvl="0">
                        <a:buNone/>
                      </a:pPr>
                      <a:r>
                        <a:rPr lang="en-US" sz="1600" dirty="0">
                          <a:solidFill>
                            <a:schemeClr val="tx1"/>
                          </a:solidFill>
                          <a:effectLst/>
                        </a:rPr>
                        <a:t>Curriculum Council Manager</a:t>
                      </a:r>
                    </a:p>
                  </a:txBody>
                  <a:tcPr marL="76200" marR="76200" marT="76200" marB="762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Rowan University</a:t>
                      </a:r>
                    </a:p>
                  </a:txBody>
                  <a:tcPr marL="76200" marR="76200" marT="76200" marB="76200"/>
                </a:tc>
                <a:extLst>
                  <a:ext uri="{0D108BD9-81ED-4DB2-BD59-A6C34878D82A}">
                    <a16:rowId xmlns:a16="http://schemas.microsoft.com/office/drawing/2014/main" val="1554876782"/>
                  </a:ext>
                </a:extLst>
              </a:tr>
              <a:tr h="512146">
                <a:tc>
                  <a:txBody>
                    <a:bodyPr/>
                    <a:lstStyle/>
                    <a:p>
                      <a:pPr lvl="0">
                        <a:buNone/>
                      </a:pPr>
                      <a:r>
                        <a:rPr lang="en-US" sz="1600" b="1" dirty="0">
                          <a:hlinkClick r:id="rId5"/>
                        </a:rPr>
                        <a:t>Susan Scarangella</a:t>
                      </a:r>
                      <a:endParaRPr lang="en-US" sz="1600" b="1" dirty="0"/>
                    </a:p>
                  </a:txBody>
                  <a:tcPr marL="76200" marR="76200" marT="76200" marB="76200"/>
                </a:tc>
                <a:tc>
                  <a:txBody>
                    <a:bodyPr/>
                    <a:lstStyle/>
                    <a:p>
                      <a:pPr lvl="0">
                        <a:buNone/>
                      </a:pPr>
                      <a:r>
                        <a:rPr lang="en-US" sz="1600" dirty="0">
                          <a:solidFill>
                            <a:schemeClr val="tx1"/>
                          </a:solidFill>
                          <a:effectLst/>
                        </a:rPr>
                        <a:t>Lead College Curriculum Chair: Health Services</a:t>
                      </a:r>
                    </a:p>
                  </a:txBody>
                  <a:tcPr marL="76200" marR="76200" marT="76200" marB="76200"/>
                </a:tc>
                <a:tc>
                  <a:txBody>
                    <a:bodyPr/>
                    <a:lstStyle/>
                    <a:p>
                      <a:pPr lvl="0">
                        <a:buNone/>
                      </a:pPr>
                      <a:r>
                        <a:rPr lang="en-US" sz="1600" dirty="0">
                          <a:solidFill>
                            <a:schemeClr val="tx1"/>
                          </a:solidFill>
                          <a:effectLst/>
                        </a:rPr>
                        <a:t>Brookdale Community College</a:t>
                      </a:r>
                    </a:p>
                  </a:txBody>
                  <a:tcPr marL="76200" marR="76200" marT="76200" marB="76200"/>
                </a:tc>
                <a:extLst>
                  <a:ext uri="{0D108BD9-81ED-4DB2-BD59-A6C34878D82A}">
                    <a16:rowId xmlns:a16="http://schemas.microsoft.com/office/drawing/2014/main" val="1251818539"/>
                  </a:ext>
                </a:extLst>
              </a:tr>
              <a:tr h="709459">
                <a:tc>
                  <a:txBody>
                    <a:bodyPr/>
                    <a:lstStyle/>
                    <a:p>
                      <a:pPr lvl="0">
                        <a:buNone/>
                      </a:pPr>
                      <a:r>
                        <a:rPr lang="en-US" sz="1600" b="1" dirty="0">
                          <a:hlinkClick r:id="rId6"/>
                        </a:rPr>
                        <a:t>Greg Fallon </a:t>
                      </a:r>
                      <a:r>
                        <a:rPr lang="en-US" sz="1600" b="1" dirty="0"/>
                        <a:t>&amp; </a:t>
                      </a:r>
                    </a:p>
                    <a:p>
                      <a:pPr lvl="0">
                        <a:buNone/>
                      </a:pPr>
                      <a:r>
                        <a:rPr lang="en-US" sz="1600" b="1" dirty="0">
                          <a:hlinkClick r:id="rId7"/>
                        </a:rPr>
                        <a:t>Toni Taylor</a:t>
                      </a:r>
                      <a:endParaRPr lang="en-US" sz="1600" b="1" dirty="0"/>
                    </a:p>
                  </a:txBody>
                  <a:tcPr marL="76200" marR="76200" marT="76200" marB="762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Lead College Curriculum Chair: Global Manufacturing and Supply Chain Management</a:t>
                      </a:r>
                    </a:p>
                  </a:txBody>
                  <a:tcPr marL="76200" marR="76200" marT="76200" marB="76200"/>
                </a:tc>
                <a:tc>
                  <a:txBody>
                    <a:bodyPr/>
                    <a:lstStyle/>
                    <a:p>
                      <a:pPr lvl="0">
                        <a:buNone/>
                      </a:pPr>
                      <a:r>
                        <a:rPr lang="en-US" sz="1600" dirty="0">
                          <a:solidFill>
                            <a:schemeClr val="tx1"/>
                          </a:solidFill>
                          <a:effectLst/>
                        </a:rPr>
                        <a:t>Passaic County Community College</a:t>
                      </a:r>
                    </a:p>
                  </a:txBody>
                  <a:tcPr marL="76200" marR="76200" marT="76200" marB="76200"/>
                </a:tc>
                <a:extLst>
                  <a:ext uri="{0D108BD9-81ED-4DB2-BD59-A6C34878D82A}">
                    <a16:rowId xmlns:a16="http://schemas.microsoft.com/office/drawing/2014/main" val="97945432"/>
                  </a:ext>
                </a:extLst>
              </a:tr>
              <a:tr h="439189">
                <a:tc>
                  <a:txBody>
                    <a:bodyPr/>
                    <a:lstStyle/>
                    <a:p>
                      <a:pPr lvl="0">
                        <a:buNone/>
                      </a:pPr>
                      <a:r>
                        <a:rPr lang="en-US" sz="1600" b="1" dirty="0">
                          <a:hlinkClick r:id="rId8"/>
                        </a:rPr>
                        <a:t>Donna Rosinski-Kauz</a:t>
                      </a:r>
                      <a:endParaRPr lang="en-US" sz="1600" b="1" dirty="0"/>
                    </a:p>
                  </a:txBody>
                  <a:tcPr marL="76200" marR="76200" marT="76200" marB="762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Lead College Curriculum Chair: Innovation and Technology</a:t>
                      </a:r>
                    </a:p>
                  </a:txBody>
                  <a:tcPr marL="76200" marR="76200" marT="76200" marB="76200"/>
                </a:tc>
                <a:tc>
                  <a:txBody>
                    <a:bodyPr/>
                    <a:lstStyle/>
                    <a:p>
                      <a:pPr lvl="0">
                        <a:buNone/>
                      </a:pPr>
                      <a:r>
                        <a:rPr lang="en-US" sz="1600" dirty="0">
                          <a:solidFill>
                            <a:schemeClr val="tx1"/>
                          </a:solidFill>
                          <a:effectLst/>
                        </a:rPr>
                        <a:t>Ocean County College</a:t>
                      </a:r>
                    </a:p>
                  </a:txBody>
                  <a:tcPr marL="76200" marR="76200" marT="76200" marB="76200"/>
                </a:tc>
                <a:extLst>
                  <a:ext uri="{0D108BD9-81ED-4DB2-BD59-A6C34878D82A}">
                    <a16:rowId xmlns:a16="http://schemas.microsoft.com/office/drawing/2014/main" val="3845927879"/>
                  </a:ext>
                </a:extLst>
              </a:tr>
              <a:tr h="513929">
                <a:tc>
                  <a:txBody>
                    <a:bodyPr/>
                    <a:lstStyle/>
                    <a:p>
                      <a:pPr lvl="0">
                        <a:buNone/>
                      </a:pPr>
                      <a:r>
                        <a:rPr lang="en-US" sz="1600" b="1" dirty="0">
                          <a:hlinkClick r:id="rId9"/>
                        </a:rPr>
                        <a:t>Debbie Gaspar</a:t>
                      </a:r>
                      <a:endParaRPr lang="en-US" sz="1600" b="1" dirty="0"/>
                    </a:p>
                  </a:txBody>
                  <a:tcPr marL="76200" marR="76200" marT="76200" marB="762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Lead College Curriculum Chair: Energy</a:t>
                      </a:r>
                    </a:p>
                  </a:txBody>
                  <a:tcPr marL="76200" marR="76200" marT="76200" marB="76200"/>
                </a:tc>
                <a:tc>
                  <a:txBody>
                    <a:bodyPr/>
                    <a:lstStyle/>
                    <a:p>
                      <a:pPr lvl="0">
                        <a:buNone/>
                      </a:pPr>
                      <a:r>
                        <a:rPr lang="en-US" sz="1600" dirty="0">
                          <a:solidFill>
                            <a:schemeClr val="tx1"/>
                          </a:solidFill>
                          <a:effectLst/>
                        </a:rPr>
                        <a:t>Rowan University</a:t>
                      </a:r>
                    </a:p>
                  </a:txBody>
                  <a:tcPr marL="76200" marR="76200" marT="76200" marB="76200"/>
                </a:tc>
                <a:extLst>
                  <a:ext uri="{0D108BD9-81ED-4DB2-BD59-A6C34878D82A}">
                    <a16:rowId xmlns:a16="http://schemas.microsoft.com/office/drawing/2014/main" val="4059363811"/>
                  </a:ext>
                </a:extLst>
              </a:tr>
              <a:tr h="473358">
                <a:tc>
                  <a:txBody>
                    <a:bodyPr/>
                    <a:lstStyle/>
                    <a:p>
                      <a:pPr lvl="0">
                        <a:buNone/>
                      </a:pPr>
                      <a:r>
                        <a:rPr lang="en-US" sz="1600" b="1" dirty="0">
                          <a:hlinkClick r:id="rId10"/>
                        </a:rPr>
                        <a:t>Joshua Gaul</a:t>
                      </a:r>
                      <a:endParaRPr lang="en-US" sz="1600" b="1" dirty="0"/>
                    </a:p>
                  </a:txBody>
                  <a:tcPr marL="76200" marR="76200" marT="76200" marB="76200"/>
                </a:tc>
                <a:tc>
                  <a:txBody>
                    <a:bodyPr/>
                    <a:lstStyle/>
                    <a:p>
                      <a:pPr lvl="0">
                        <a:buNone/>
                      </a:pPr>
                      <a:r>
                        <a:rPr lang="en-US" sz="1600" dirty="0">
                          <a:solidFill>
                            <a:schemeClr val="tx1"/>
                          </a:solidFill>
                          <a:effectLst/>
                        </a:rPr>
                        <a:t>Educational Technology Manager</a:t>
                      </a:r>
                    </a:p>
                  </a:txBody>
                  <a:tcPr marL="76200" marR="76200" marT="76200" marB="76200"/>
                </a:tc>
                <a:tc>
                  <a:txBody>
                    <a:bodyPr/>
                    <a:lstStyle/>
                    <a:p>
                      <a:pPr lvl="0">
                        <a:buNone/>
                      </a:pPr>
                      <a:r>
                        <a:rPr lang="en-US" sz="1600" dirty="0">
                          <a:solidFill>
                            <a:schemeClr val="tx1"/>
                          </a:solidFill>
                          <a:effectLst/>
                        </a:rPr>
                        <a:t>Edge, Inc.</a:t>
                      </a:r>
                    </a:p>
                  </a:txBody>
                  <a:tcPr marL="76200" marR="76200" marT="76200" marB="76200"/>
                </a:tc>
                <a:extLst>
                  <a:ext uri="{0D108BD9-81ED-4DB2-BD59-A6C34878D82A}">
                    <a16:rowId xmlns:a16="http://schemas.microsoft.com/office/drawing/2014/main" val="3042126641"/>
                  </a:ext>
                </a:extLst>
              </a:tr>
              <a:tr h="446308">
                <a:tc>
                  <a:txBody>
                    <a:bodyPr/>
                    <a:lstStyle/>
                    <a:p>
                      <a:pPr lvl="0">
                        <a:buNone/>
                      </a:pPr>
                      <a:r>
                        <a:rPr lang="en-US" sz="1600" b="1" dirty="0">
                          <a:hlinkClick r:id="rId11"/>
                        </a:rPr>
                        <a:t>Mark V. Sullivan</a:t>
                      </a:r>
                      <a:endParaRPr lang="en-US" sz="1600" b="1" dirty="0"/>
                    </a:p>
                  </a:txBody>
                  <a:tcPr marL="76200" marR="76200" marT="76200" marB="76200"/>
                </a:tc>
                <a:tc>
                  <a:txBody>
                    <a:bodyPr/>
                    <a:lstStyle/>
                    <a:p>
                      <a:pPr lvl="0">
                        <a:buNone/>
                      </a:pPr>
                      <a:r>
                        <a:rPr lang="en-US" sz="1600" dirty="0">
                          <a:solidFill>
                            <a:schemeClr val="tx1"/>
                          </a:solidFill>
                          <a:effectLst/>
                        </a:rPr>
                        <a:t>Open Publishing/Open NJ Programmer</a:t>
                      </a:r>
                    </a:p>
                  </a:txBody>
                  <a:tcPr marL="76200" marR="76200" marT="76200" marB="76200"/>
                </a:tc>
                <a:tc>
                  <a:txBody>
                    <a:bodyPr/>
                    <a:lstStyle/>
                    <a:p>
                      <a:pPr lvl="0">
                        <a:buNone/>
                      </a:pPr>
                      <a:r>
                        <a:rPr lang="en-US" sz="1600" dirty="0">
                          <a:solidFill>
                            <a:schemeClr val="tx1"/>
                          </a:solidFill>
                          <a:effectLst/>
                        </a:rPr>
                        <a:t>Sobek Digital</a:t>
                      </a:r>
                    </a:p>
                  </a:txBody>
                  <a:tcPr marL="76200" marR="76200" marT="76200" marB="76200"/>
                </a:tc>
                <a:extLst>
                  <a:ext uri="{0D108BD9-81ED-4DB2-BD59-A6C34878D82A}">
                    <a16:rowId xmlns:a16="http://schemas.microsoft.com/office/drawing/2014/main" val="224897734"/>
                  </a:ext>
                </a:extLst>
              </a:tr>
              <a:tr h="446308">
                <a:tc>
                  <a:txBody>
                    <a:bodyPr/>
                    <a:lstStyle/>
                    <a:p>
                      <a:pPr lvl="0">
                        <a:buNone/>
                      </a:pPr>
                      <a:r>
                        <a:rPr lang="en-US" sz="1600" b="1" dirty="0">
                          <a:hlinkClick r:id="rId12"/>
                        </a:rPr>
                        <a:t>Deb Porter</a:t>
                      </a:r>
                      <a:endParaRPr lang="en-US" sz="1600" b="1" dirty="0"/>
                    </a:p>
                  </a:txBody>
                  <a:tcPr marL="76200" marR="76200" marT="76200" marB="76200"/>
                </a:tc>
                <a:tc>
                  <a:txBody>
                    <a:bodyPr/>
                    <a:lstStyle/>
                    <a:p>
                      <a:pPr lvl="0">
                        <a:buNone/>
                      </a:pPr>
                      <a:r>
                        <a:rPr lang="en-US" sz="1600" dirty="0">
                          <a:solidFill>
                            <a:schemeClr val="tx1"/>
                          </a:solidFill>
                          <a:effectLst/>
                        </a:rPr>
                        <a:t>External Evaluator</a:t>
                      </a:r>
                    </a:p>
                  </a:txBody>
                  <a:tcPr marL="76200" marR="76200" marT="76200" marB="76200"/>
                </a:tc>
                <a:tc>
                  <a:txBody>
                    <a:bodyPr/>
                    <a:lstStyle/>
                    <a:p>
                      <a:pPr lvl="0">
                        <a:buNone/>
                      </a:pPr>
                      <a:r>
                        <a:rPr lang="en-US" sz="1600" dirty="0">
                          <a:solidFill>
                            <a:schemeClr val="tx1"/>
                          </a:solidFill>
                          <a:effectLst/>
                        </a:rPr>
                        <a:t>Ellucian, Inc.</a:t>
                      </a:r>
                    </a:p>
                  </a:txBody>
                  <a:tcPr marL="76200" marR="76200" marT="76200" marB="76200"/>
                </a:tc>
                <a:extLst>
                  <a:ext uri="{0D108BD9-81ED-4DB2-BD59-A6C34878D82A}">
                    <a16:rowId xmlns:a16="http://schemas.microsoft.com/office/drawing/2014/main" val="3106331338"/>
                  </a:ext>
                </a:extLst>
              </a:tr>
              <a:tr h="851091">
                <a:tc>
                  <a:txBody>
                    <a:bodyPr/>
                    <a:lstStyle/>
                    <a:p>
                      <a:pPr lvl="0">
                        <a:buNone/>
                      </a:pPr>
                      <a:r>
                        <a:rPr lang="en-US" sz="1600" b="1" dirty="0">
                          <a:hlinkClick r:id="rId13"/>
                        </a:rPr>
                        <a:t>Jake Farbman</a:t>
                      </a:r>
                      <a:endParaRPr lang="en-US" sz="1600" b="1" dirty="0"/>
                    </a:p>
                  </a:txBody>
                  <a:tcPr marL="76200" marR="76200" marT="76200" marB="76200"/>
                </a:tc>
                <a:tc>
                  <a:txBody>
                    <a:bodyPr/>
                    <a:lstStyle/>
                    <a:p>
                      <a:pPr lvl="0">
                        <a:buNone/>
                      </a:pPr>
                      <a:r>
                        <a:rPr lang="en-US" sz="1600" dirty="0">
                          <a:solidFill>
                            <a:schemeClr val="tx1"/>
                          </a:solidFill>
                          <a:effectLst/>
                        </a:rPr>
                        <a:t>Liaison to Workforce and Industry Partners</a:t>
                      </a:r>
                    </a:p>
                  </a:txBody>
                  <a:tcPr marL="76200" marR="76200" marT="76200" marB="76200"/>
                </a:tc>
                <a:tc>
                  <a:txBody>
                    <a:bodyPr/>
                    <a:lstStyle/>
                    <a:p>
                      <a:pPr lvl="0">
                        <a:buNone/>
                      </a:pPr>
                      <a:r>
                        <a:rPr lang="en-US" sz="1600" dirty="0">
                          <a:solidFill>
                            <a:schemeClr val="tx1"/>
                          </a:solidFill>
                          <a:effectLst/>
                        </a:rPr>
                        <a:t>New Jersey Center for Student Success/</a:t>
                      </a:r>
                    </a:p>
                    <a:p>
                      <a:pPr lvl="0">
                        <a:buNone/>
                      </a:pPr>
                      <a:r>
                        <a:rPr lang="en-US" sz="1600" dirty="0">
                          <a:solidFill>
                            <a:schemeClr val="tx1"/>
                          </a:solidFill>
                          <a:effectLst/>
                        </a:rPr>
                        <a:t>New Jersey Council of County Colleges</a:t>
                      </a:r>
                    </a:p>
                  </a:txBody>
                  <a:tcPr marL="76200" marR="76200" marT="76200" marB="76200"/>
                </a:tc>
                <a:extLst>
                  <a:ext uri="{0D108BD9-81ED-4DB2-BD59-A6C34878D82A}">
                    <a16:rowId xmlns:a16="http://schemas.microsoft.com/office/drawing/2014/main" val="1091576244"/>
                  </a:ext>
                </a:extLst>
              </a:tr>
            </a:tbl>
          </a:graphicData>
        </a:graphic>
      </p:graphicFrame>
    </p:spTree>
    <p:extLst>
      <p:ext uri="{BB962C8B-B14F-4D97-AF65-F5344CB8AC3E}">
        <p14:creationId xmlns:p14="http://schemas.microsoft.com/office/powerpoint/2010/main" val="3173524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2665-548C-4777-9A58-B9A38C88A011}"/>
              </a:ext>
            </a:extLst>
          </p:cNvPr>
          <p:cNvSpPr>
            <a:spLocks noGrp="1"/>
          </p:cNvSpPr>
          <p:nvPr>
            <p:ph type="title"/>
          </p:nvPr>
        </p:nvSpPr>
        <p:spPr>
          <a:xfrm>
            <a:off x="0" y="365125"/>
            <a:ext cx="10963656" cy="1189101"/>
          </a:xfrm>
          <a:solidFill>
            <a:srgbClr val="002060"/>
          </a:solidFill>
        </p:spPr>
        <p:txBody>
          <a:bodyPr>
            <a:normAutofit/>
          </a:bodyPr>
          <a:lstStyle/>
          <a:p>
            <a:r>
              <a:rPr lang="en-US">
                <a:solidFill>
                  <a:schemeClr val="bg1"/>
                </a:solidFill>
                <a:latin typeface="Calibri Light" panose="020F0302020204030204" pitchFamily="34" charset="0"/>
                <a:cs typeface="Calibri Light" panose="020F0302020204030204" pitchFamily="34" charset="0"/>
              </a:rPr>
              <a:t>Breakout Rooms</a:t>
            </a:r>
          </a:p>
        </p:txBody>
      </p:sp>
      <p:sp>
        <p:nvSpPr>
          <p:cNvPr id="3" name="Content Placeholder 2">
            <a:extLst>
              <a:ext uri="{FF2B5EF4-FFF2-40B4-BE49-F238E27FC236}">
                <a16:creationId xmlns:a16="http://schemas.microsoft.com/office/drawing/2014/main" id="{5FB9D383-7F82-4F7A-A453-19A494935C3B}"/>
              </a:ext>
            </a:extLst>
          </p:cNvPr>
          <p:cNvSpPr>
            <a:spLocks noGrp="1"/>
          </p:cNvSpPr>
          <p:nvPr>
            <p:ph idx="1"/>
          </p:nvPr>
        </p:nvSpPr>
        <p:spPr>
          <a:xfrm>
            <a:off x="1" y="1554226"/>
            <a:ext cx="10963656" cy="1048298"/>
          </a:xfrm>
          <a:solidFill>
            <a:schemeClr val="accent3"/>
          </a:solidFill>
        </p:spPr>
        <p:txBody>
          <a:bodyPr>
            <a:normAutofit/>
          </a:bodyPr>
          <a:lstStyle/>
          <a:p>
            <a:pPr marL="0" indent="0" algn="ctr">
              <a:buNone/>
            </a:pPr>
            <a:r>
              <a:rPr lang="en-US">
                <a:solidFill>
                  <a:schemeClr val="tx1"/>
                </a:solidFill>
              </a:rPr>
              <a:t>Please head to the Breakout Room of Your Choice according to Your Interest in the Different Workforce Areas</a:t>
            </a:r>
          </a:p>
          <a:p>
            <a:endParaRPr lang="en-US"/>
          </a:p>
        </p:txBody>
      </p:sp>
      <p:sp>
        <p:nvSpPr>
          <p:cNvPr id="5" name="TextBox 4">
            <a:extLst>
              <a:ext uri="{FF2B5EF4-FFF2-40B4-BE49-F238E27FC236}">
                <a16:creationId xmlns:a16="http://schemas.microsoft.com/office/drawing/2014/main" id="{7E7FC143-5FEB-4941-B57C-3B64628D7CCD}"/>
              </a:ext>
            </a:extLst>
          </p:cNvPr>
          <p:cNvSpPr txBox="1"/>
          <p:nvPr/>
        </p:nvSpPr>
        <p:spPr>
          <a:xfrm>
            <a:off x="7202805" y="6189946"/>
            <a:ext cx="3726180" cy="369332"/>
          </a:xfrm>
          <a:prstGeom prst="rect">
            <a:avLst/>
          </a:prstGeom>
          <a:solidFill>
            <a:srgbClr val="92D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latin typeface="Aharoni"/>
                <a:ea typeface="+mn-lt"/>
                <a:cs typeface="Aharoni"/>
              </a:rPr>
              <a:t>http://bit.ly/OpenTextCollabNJ</a:t>
            </a:r>
            <a:endParaRPr lang="en-US">
              <a:latin typeface="Aharoni"/>
              <a:cs typeface="Aharoni"/>
            </a:endParaRPr>
          </a:p>
        </p:txBody>
      </p:sp>
      <p:pic>
        <p:nvPicPr>
          <p:cNvPr id="6" name="Picture 5">
            <a:extLst>
              <a:ext uri="{FF2B5EF4-FFF2-40B4-BE49-F238E27FC236}">
                <a16:creationId xmlns:a16="http://schemas.microsoft.com/office/drawing/2014/main" id="{0069B5B8-C55B-4A6D-B72D-8CADE48A19CC}"/>
              </a:ext>
            </a:extLst>
          </p:cNvPr>
          <p:cNvPicPr>
            <a:picLocks noChangeAspect="1"/>
          </p:cNvPicPr>
          <p:nvPr/>
        </p:nvPicPr>
        <p:blipFill>
          <a:blip r:embed="rId3"/>
          <a:stretch>
            <a:fillRect/>
          </a:stretch>
        </p:blipFill>
        <p:spPr>
          <a:xfrm>
            <a:off x="10090784" y="6562725"/>
            <a:ext cx="838200" cy="295275"/>
          </a:xfrm>
          <a:prstGeom prst="rect">
            <a:avLst/>
          </a:prstGeom>
        </p:spPr>
      </p:pic>
      <p:graphicFrame>
        <p:nvGraphicFramePr>
          <p:cNvPr id="7" name="Content Placeholder 23">
            <a:extLst>
              <a:ext uri="{FF2B5EF4-FFF2-40B4-BE49-F238E27FC236}">
                <a16:creationId xmlns:a16="http://schemas.microsoft.com/office/drawing/2014/main" id="{3B5D47C9-EF9E-443F-8F0E-AC4938562632}"/>
              </a:ext>
            </a:extLst>
          </p:cNvPr>
          <p:cNvGraphicFramePr>
            <a:graphicFrameLocks/>
          </p:cNvGraphicFramePr>
          <p:nvPr>
            <p:extLst>
              <p:ext uri="{D42A27DB-BD31-4B8C-83A1-F6EECF244321}">
                <p14:modId xmlns:p14="http://schemas.microsoft.com/office/powerpoint/2010/main" val="1881787720"/>
              </p:ext>
            </p:extLst>
          </p:nvPr>
        </p:nvGraphicFramePr>
        <p:xfrm>
          <a:off x="-1" y="2715064"/>
          <a:ext cx="10928985" cy="3454756"/>
        </p:xfrm>
        <a:graphic>
          <a:graphicData uri="http://schemas.openxmlformats.org/drawingml/2006/table">
            <a:tbl>
              <a:tblPr firstRow="1" bandRow="1">
                <a:tableStyleId>{5C22544A-7EE6-4342-B048-85BDC9FD1C3A}</a:tableStyleId>
              </a:tblPr>
              <a:tblGrid>
                <a:gridCol w="6119871">
                  <a:extLst>
                    <a:ext uri="{9D8B030D-6E8A-4147-A177-3AD203B41FA5}">
                      <a16:colId xmlns:a16="http://schemas.microsoft.com/office/drawing/2014/main" val="57832641"/>
                    </a:ext>
                  </a:extLst>
                </a:gridCol>
                <a:gridCol w="4809114">
                  <a:extLst>
                    <a:ext uri="{9D8B030D-6E8A-4147-A177-3AD203B41FA5}">
                      <a16:colId xmlns:a16="http://schemas.microsoft.com/office/drawing/2014/main" val="188442735"/>
                    </a:ext>
                  </a:extLst>
                </a:gridCol>
              </a:tblGrid>
              <a:tr h="705654">
                <a:tc>
                  <a:txBody>
                    <a:bodyPr/>
                    <a:lstStyle/>
                    <a:p>
                      <a:pPr marL="0" lvl="0" algn="ctr">
                        <a:spcBef>
                          <a:spcPts val="0"/>
                        </a:spcBef>
                        <a:spcAft>
                          <a:spcPts val="0"/>
                        </a:spcAft>
                        <a:buNone/>
                      </a:pPr>
                      <a:endParaRPr lang="en-US" sz="20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2000" b="1" dirty="0">
                          <a:solidFill>
                            <a:schemeClr val="bg1"/>
                          </a:solidFill>
                          <a:effectLst/>
                          <a:latin typeface="Calibri Light"/>
                          <a:cs typeface="Calibri Light"/>
                        </a:rPr>
                        <a:t>Workforce Area</a:t>
                      </a:r>
                      <a:endParaRPr lang="en-US" sz="2000" dirty="0">
                        <a:solidFill>
                          <a:schemeClr val="bg1"/>
                        </a:solidFill>
                        <a:latin typeface="Calibri Light"/>
                        <a:cs typeface="Calibri Light"/>
                      </a:endParaRPr>
                    </a:p>
                    <a:p>
                      <a:pPr marL="0" lvl="0" algn="ctr">
                        <a:spcBef>
                          <a:spcPts val="0"/>
                        </a:spcBef>
                        <a:spcAft>
                          <a:spcPts val="0"/>
                        </a:spcAft>
                        <a:buNone/>
                      </a:pPr>
                      <a:endParaRPr lang="en-US" sz="2000" b="1">
                        <a:solidFill>
                          <a:schemeClr val="bg1"/>
                        </a:solidFill>
                        <a:effectLst/>
                        <a:latin typeface="Calibri Light" panose="020F0302020204030204" pitchFamily="34" charset="0"/>
                        <a:cs typeface="Calibri Light" panose="020F0302020204030204" pitchFamily="34" charset="0"/>
                      </a:endParaRPr>
                    </a:p>
                  </a:txBody>
                  <a:tcPr marL="0" marR="0" marT="0" marB="0">
                    <a:solidFill>
                      <a:srgbClr val="002060"/>
                    </a:solidFill>
                  </a:tcPr>
                </a:tc>
                <a:tc>
                  <a:txBody>
                    <a:bodyPr/>
                    <a:lstStyle/>
                    <a:p>
                      <a:pPr marL="0" lvl="0" algn="ctr">
                        <a:spcBef>
                          <a:spcPts val="0"/>
                        </a:spcBef>
                        <a:spcAft>
                          <a:spcPts val="0"/>
                        </a:spcAft>
                        <a:buNone/>
                      </a:pPr>
                      <a:endParaRPr lang="en-US" sz="20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2000" b="1" dirty="0">
                          <a:solidFill>
                            <a:schemeClr val="bg1"/>
                          </a:solidFill>
                          <a:effectLst/>
                          <a:latin typeface="Calibri Light"/>
                          <a:cs typeface="Calibri Light"/>
                        </a:rPr>
                        <a:t>Lead Curriculum Chair(s)</a:t>
                      </a:r>
                    </a:p>
                  </a:txBody>
                  <a:tcPr marL="0" marR="0" marT="0" marB="0">
                    <a:solidFill>
                      <a:srgbClr val="002060"/>
                    </a:solidFill>
                  </a:tcPr>
                </a:tc>
                <a:extLst>
                  <a:ext uri="{0D108BD9-81ED-4DB2-BD59-A6C34878D82A}">
                    <a16:rowId xmlns:a16="http://schemas.microsoft.com/office/drawing/2014/main" val="2766417938"/>
                  </a:ext>
                </a:extLst>
              </a:tr>
              <a:tr h="63508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Global Manufacturing &amp; Supply Chain Management</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r>
                        <a:rPr lang="en-US" sz="1800" b="1" dirty="0">
                          <a:solidFill>
                            <a:schemeClr val="tx1"/>
                          </a:solidFill>
                          <a:effectLst/>
                          <a:latin typeface="Calibri Light"/>
                          <a:cs typeface="Calibri Light"/>
                        </a:rPr>
                        <a:t>Greg Fallon &amp; Toni Taylor</a:t>
                      </a:r>
                    </a:p>
                    <a:p>
                      <a:pPr marL="0" lvl="0" algn="ctr">
                        <a:spcBef>
                          <a:spcPts val="0"/>
                        </a:spcBef>
                        <a:spcAft>
                          <a:spcPts val="0"/>
                        </a:spcAft>
                        <a:buNone/>
                      </a:pPr>
                      <a:r>
                        <a:rPr lang="en-US" sz="1800" b="1" dirty="0">
                          <a:solidFill>
                            <a:schemeClr val="tx1"/>
                          </a:solidFill>
                          <a:effectLst/>
                          <a:latin typeface="Calibri Light"/>
                          <a:cs typeface="Calibri Light"/>
                        </a:rPr>
                        <a:t>Passaic County Community College</a:t>
                      </a:r>
                    </a:p>
                  </a:txBody>
                  <a:tcPr marL="0" marR="0" marT="0" marB="0">
                    <a:solidFill>
                      <a:schemeClr val="accent3"/>
                    </a:solidFill>
                  </a:tcPr>
                </a:tc>
                <a:extLst>
                  <a:ext uri="{0D108BD9-81ED-4DB2-BD59-A6C34878D82A}">
                    <a16:rowId xmlns:a16="http://schemas.microsoft.com/office/drawing/2014/main" val="1419186346"/>
                  </a:ext>
                </a:extLst>
              </a:tr>
              <a:tr h="63508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Innovation &amp; Technology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r>
                        <a:rPr lang="en-US" sz="1800" b="1" dirty="0">
                          <a:solidFill>
                            <a:schemeClr val="tx1"/>
                          </a:solidFill>
                          <a:effectLst/>
                          <a:latin typeface="Calibri Light"/>
                          <a:cs typeface="Calibri Light"/>
                        </a:rPr>
                        <a:t>Donna Rosinski-</a:t>
                      </a:r>
                      <a:r>
                        <a:rPr lang="en-US" sz="1800" b="1" dirty="0" err="1">
                          <a:solidFill>
                            <a:schemeClr val="tx1"/>
                          </a:solidFill>
                          <a:effectLst/>
                          <a:latin typeface="Calibri Light"/>
                          <a:cs typeface="Calibri Light"/>
                        </a:rPr>
                        <a:t>Kauz</a:t>
                      </a:r>
                    </a:p>
                    <a:p>
                      <a:pPr marL="0" lvl="0" algn="ctr">
                        <a:spcBef>
                          <a:spcPts val="0"/>
                        </a:spcBef>
                        <a:spcAft>
                          <a:spcPts val="0"/>
                        </a:spcAft>
                        <a:buNone/>
                      </a:pPr>
                      <a:r>
                        <a:rPr lang="en-US" sz="1800" b="1" dirty="0">
                          <a:solidFill>
                            <a:schemeClr val="tx1"/>
                          </a:solidFill>
                          <a:effectLst/>
                          <a:latin typeface="Calibri Light"/>
                          <a:cs typeface="Calibri Light"/>
                        </a:rPr>
                        <a:t>Ocean County College</a:t>
                      </a:r>
                    </a:p>
                  </a:txBody>
                  <a:tcPr marL="0" marR="0" marT="0" marB="0">
                    <a:solidFill>
                      <a:schemeClr val="accent3"/>
                    </a:solidFill>
                  </a:tcPr>
                </a:tc>
                <a:extLst>
                  <a:ext uri="{0D108BD9-81ED-4DB2-BD59-A6C34878D82A}">
                    <a16:rowId xmlns:a16="http://schemas.microsoft.com/office/drawing/2014/main" val="2035051542"/>
                  </a:ext>
                </a:extLst>
              </a:tr>
              <a:tr h="63508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Health Services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r>
                        <a:rPr lang="en-US" sz="1800" b="1" dirty="0">
                          <a:solidFill>
                            <a:schemeClr val="tx1"/>
                          </a:solidFill>
                          <a:effectLst/>
                          <a:latin typeface="Calibri Light"/>
                          <a:cs typeface="Calibri Light"/>
                        </a:rPr>
                        <a:t>Susan Scarangella</a:t>
                      </a:r>
                    </a:p>
                    <a:p>
                      <a:pPr marL="0" lvl="0" algn="ctr">
                        <a:spcBef>
                          <a:spcPts val="0"/>
                        </a:spcBef>
                        <a:spcAft>
                          <a:spcPts val="0"/>
                        </a:spcAft>
                        <a:buNone/>
                      </a:pPr>
                      <a:r>
                        <a:rPr lang="en-US" sz="1800" b="1" dirty="0">
                          <a:solidFill>
                            <a:schemeClr val="tx1"/>
                          </a:solidFill>
                          <a:effectLst/>
                          <a:latin typeface="Calibri Light"/>
                          <a:cs typeface="Calibri Light"/>
                        </a:rPr>
                        <a:t>Brookdale Community College</a:t>
                      </a:r>
                    </a:p>
                  </a:txBody>
                  <a:tcPr marL="0" marR="0" marT="0" marB="0">
                    <a:solidFill>
                      <a:schemeClr val="accent3"/>
                    </a:solidFill>
                  </a:tcPr>
                </a:tc>
                <a:extLst>
                  <a:ext uri="{0D108BD9-81ED-4DB2-BD59-A6C34878D82A}">
                    <a16:rowId xmlns:a16="http://schemas.microsoft.com/office/drawing/2014/main" val="1098677332"/>
                  </a:ext>
                </a:extLst>
              </a:tr>
              <a:tr h="63508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Energy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r>
                        <a:rPr lang="en-US" sz="1800" b="1" dirty="0">
                          <a:solidFill>
                            <a:schemeClr val="tx1"/>
                          </a:solidFill>
                          <a:effectLst/>
                          <a:latin typeface="Calibri Light"/>
                          <a:cs typeface="Calibri Light"/>
                        </a:rPr>
                        <a:t>Debbie Gaspar</a:t>
                      </a:r>
                    </a:p>
                    <a:p>
                      <a:pPr marL="0" lvl="0" algn="ctr">
                        <a:spcBef>
                          <a:spcPts val="0"/>
                        </a:spcBef>
                        <a:spcAft>
                          <a:spcPts val="0"/>
                        </a:spcAft>
                        <a:buNone/>
                      </a:pPr>
                      <a:r>
                        <a:rPr lang="en-US" sz="1800" b="1" dirty="0">
                          <a:solidFill>
                            <a:schemeClr val="tx1"/>
                          </a:solidFill>
                          <a:effectLst/>
                          <a:latin typeface="Calibri Light"/>
                          <a:cs typeface="Calibri Light"/>
                        </a:rPr>
                        <a:t>Rowan University</a:t>
                      </a:r>
                    </a:p>
                  </a:txBody>
                  <a:tcPr marL="0" marR="0" marT="0" marB="0">
                    <a:solidFill>
                      <a:schemeClr val="accent3"/>
                    </a:solidFill>
                  </a:tcPr>
                </a:tc>
                <a:extLst>
                  <a:ext uri="{0D108BD9-81ED-4DB2-BD59-A6C34878D82A}">
                    <a16:rowId xmlns:a16="http://schemas.microsoft.com/office/drawing/2014/main" val="3914096816"/>
                  </a:ext>
                </a:extLst>
              </a:tr>
            </a:tbl>
          </a:graphicData>
        </a:graphic>
      </p:graphicFrame>
    </p:spTree>
    <p:extLst>
      <p:ext uri="{BB962C8B-B14F-4D97-AF65-F5344CB8AC3E}">
        <p14:creationId xmlns:p14="http://schemas.microsoft.com/office/powerpoint/2010/main" val="2834610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7" name="Rectangle 103">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8"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99"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4" name="Title 1">
            <a:extLst>
              <a:ext uri="{FF2B5EF4-FFF2-40B4-BE49-F238E27FC236}">
                <a16:creationId xmlns:a16="http://schemas.microsoft.com/office/drawing/2014/main" id="{4CFC25C6-0BE9-400C-93A4-EADFBFA60D0F}"/>
              </a:ext>
            </a:extLst>
          </p:cNvPr>
          <p:cNvSpPr txBox="1">
            <a:spLocks/>
          </p:cNvSpPr>
          <p:nvPr/>
        </p:nvSpPr>
        <p:spPr>
          <a:xfrm>
            <a:off x="1557956" y="940910"/>
            <a:ext cx="3335777" cy="49761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200" kern="1200">
                <a:solidFill>
                  <a:schemeClr val="tx2"/>
                </a:solidFill>
                <a:latin typeface="+mj-lt"/>
                <a:ea typeface="+mj-ea"/>
                <a:cs typeface="+mj-cs"/>
              </a:defRPr>
            </a:lvl1pPr>
          </a:lstStyle>
          <a:p>
            <a:pPr algn="ctr">
              <a:spcAft>
                <a:spcPts val="600"/>
              </a:spcAft>
            </a:pPr>
            <a:r>
              <a:rPr lang="en-US" b="1" dirty="0">
                <a:solidFill>
                  <a:srgbClr val="2D6483"/>
                </a:solidFill>
                <a:latin typeface="Calibri Light"/>
                <a:cs typeface="Calibri"/>
              </a:rPr>
              <a:t>Get</a:t>
            </a:r>
            <a:r>
              <a:rPr lang="en-US" b="1" dirty="0">
                <a:solidFill>
                  <a:srgbClr val="2D6483"/>
                </a:solidFill>
                <a:latin typeface="Calibri Light"/>
                <a:cs typeface="Calibri Light"/>
              </a:rPr>
              <a:t> </a:t>
            </a:r>
          </a:p>
          <a:p>
            <a:pPr algn="ctr">
              <a:spcAft>
                <a:spcPts val="600"/>
              </a:spcAft>
            </a:pPr>
            <a:r>
              <a:rPr lang="en-US" b="1" dirty="0">
                <a:solidFill>
                  <a:srgbClr val="2D6483"/>
                </a:solidFill>
                <a:latin typeface="Calibri Light"/>
                <a:cs typeface="Calibri Light"/>
              </a:rPr>
              <a:t>Involved</a:t>
            </a:r>
            <a:endParaRPr lang="en-US" dirty="0">
              <a:solidFill>
                <a:srgbClr val="2D6483"/>
              </a:solidFill>
              <a:latin typeface="Calibri Light"/>
              <a:cs typeface="Calibri Light"/>
            </a:endParaRPr>
          </a:p>
        </p:txBody>
      </p:sp>
      <p:cxnSp>
        <p:nvCxnSpPr>
          <p:cNvPr id="1000"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1"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002" name="Content Placeholder 2">
            <a:extLst>
              <a:ext uri="{FF2B5EF4-FFF2-40B4-BE49-F238E27FC236}">
                <a16:creationId xmlns:a16="http://schemas.microsoft.com/office/drawing/2014/main" id="{B4F2FD83-F3DB-4435-8A19-28C08BF9757E}"/>
              </a:ext>
            </a:extLst>
          </p:cNvPr>
          <p:cNvGraphicFramePr/>
          <p:nvPr>
            <p:extLst>
              <p:ext uri="{D42A27DB-BD31-4B8C-83A1-F6EECF244321}">
                <p14:modId xmlns:p14="http://schemas.microsoft.com/office/powerpoint/2010/main" val="3907592253"/>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56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9">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4"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446883-8683-4871-BBC9-84CB8BB8786B}"/>
              </a:ext>
            </a:extLst>
          </p:cNvPr>
          <p:cNvSpPr>
            <a:spLocks noGrp="1"/>
          </p:cNvSpPr>
          <p:nvPr>
            <p:ph type="title"/>
          </p:nvPr>
        </p:nvSpPr>
        <p:spPr>
          <a:xfrm>
            <a:off x="350258" y="380194"/>
            <a:ext cx="4615361" cy="893009"/>
          </a:xfrm>
          <a:solidFill>
            <a:srgbClr val="002060"/>
          </a:solidFill>
        </p:spPr>
        <p:txBody>
          <a:bodyPr>
            <a:normAutofit/>
          </a:bodyPr>
          <a:lstStyle/>
          <a:p>
            <a:r>
              <a:rPr lang="en-US">
                <a:solidFill>
                  <a:schemeClr val="bg1"/>
                </a:solidFill>
                <a:latin typeface="Calibri Light" panose="020F0302020204030204" pitchFamily="34" charset="0"/>
                <a:cs typeface="Calibri Light" panose="020F0302020204030204" pitchFamily="34" charset="0"/>
              </a:rPr>
              <a:t>Agenda</a:t>
            </a:r>
          </a:p>
        </p:txBody>
      </p:sp>
      <p:cxnSp>
        <p:nvCxnSpPr>
          <p:cNvPr id="36"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8"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8DDCCA3-B505-4976-A853-AB1A0A6E6271}"/>
              </a:ext>
            </a:extLst>
          </p:cNvPr>
          <p:cNvGraphicFramePr>
            <a:graphicFrameLocks noGrp="1"/>
          </p:cNvGraphicFramePr>
          <p:nvPr>
            <p:ph idx="1"/>
            <p:extLst>
              <p:ext uri="{D42A27DB-BD31-4B8C-83A1-F6EECF244321}">
                <p14:modId xmlns:p14="http://schemas.microsoft.com/office/powerpoint/2010/main" val="871200353"/>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6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Goals Create communities of practice in four Career and Technical Education (CTE) industry sectors ​  Create high quality OER course textbooks for highly enrolled STEM/Perkins CTE gateway (introductory) courses​  Establish an open-source OpenPublishing  platform with peer review and versioning functionality in OpenNJ repository​  Create a national CTE Course OER Collection to share OER materials ​  Expand project outcomes through professional development and expansion of open textbooks at 17 New Jersey community colleges and beyond​">
            <a:extLst>
              <a:ext uri="{FF2B5EF4-FFF2-40B4-BE49-F238E27FC236}">
                <a16:creationId xmlns:a16="http://schemas.microsoft.com/office/drawing/2014/main" id="{2702EF0D-4E6E-43D3-B209-F4F849019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0160" y="1848143"/>
            <a:ext cx="9115865" cy="4530360"/>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7834D10E-58C0-4EA3-8A65-3691D2659688}"/>
              </a:ext>
            </a:extLst>
          </p:cNvPr>
          <p:cNvSpPr>
            <a:spLocks noGrp="1"/>
          </p:cNvSpPr>
          <p:nvPr>
            <p:ph type="title"/>
          </p:nvPr>
        </p:nvSpPr>
        <p:spPr>
          <a:xfrm>
            <a:off x="420688" y="365125"/>
            <a:ext cx="10542587" cy="1325563"/>
          </a:xfrm>
          <a:solidFill>
            <a:srgbClr val="002060"/>
          </a:solidFill>
        </p:spPr>
        <p:txBody>
          <a:bodyPr>
            <a:normAutofit/>
          </a:bodyPr>
          <a:lstStyle/>
          <a:p>
            <a:r>
              <a:rPr lang="en-US">
                <a:solidFill>
                  <a:schemeClr val="bg1"/>
                </a:solidFill>
                <a:latin typeface="Calibri Light" panose="020F0302020204030204" pitchFamily="34" charset="0"/>
                <a:cs typeface="Calibri Light" panose="020F0302020204030204" pitchFamily="34" charset="0"/>
              </a:rPr>
              <a:t>Open Textbook Collaborative Goals</a:t>
            </a:r>
          </a:p>
        </p:txBody>
      </p:sp>
    </p:spTree>
    <p:extLst>
      <p:ext uri="{BB962C8B-B14F-4D97-AF65-F5344CB8AC3E}">
        <p14:creationId xmlns:p14="http://schemas.microsoft.com/office/powerpoint/2010/main" val="325986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CBF23DA-2334-4E0C-8B6E-AD6B2D9E73C5}"/>
              </a:ext>
            </a:extLst>
          </p:cNvPr>
          <p:cNvPicPr>
            <a:picLocks noChangeAspect="1"/>
          </p:cNvPicPr>
          <p:nvPr/>
        </p:nvPicPr>
        <p:blipFill>
          <a:blip r:embed="rId3"/>
          <a:stretch>
            <a:fillRect/>
          </a:stretch>
        </p:blipFill>
        <p:spPr>
          <a:xfrm>
            <a:off x="4392999" y="1001180"/>
            <a:ext cx="7006583" cy="5461805"/>
          </a:xfrm>
          <a:prstGeom prst="rect">
            <a:avLst/>
          </a:prstGeom>
          <a:solidFill>
            <a:schemeClr val="accent3"/>
          </a:solidFill>
        </p:spPr>
      </p:pic>
      <p:sp>
        <p:nvSpPr>
          <p:cNvPr id="2" name="Title 1">
            <a:extLst>
              <a:ext uri="{FF2B5EF4-FFF2-40B4-BE49-F238E27FC236}">
                <a16:creationId xmlns:a16="http://schemas.microsoft.com/office/drawing/2014/main" id="{D2618A78-4086-44F0-85FC-532080F2BFF2}"/>
              </a:ext>
            </a:extLst>
          </p:cNvPr>
          <p:cNvSpPr>
            <a:spLocks noGrp="1"/>
          </p:cNvSpPr>
          <p:nvPr>
            <p:ph type="title"/>
          </p:nvPr>
        </p:nvSpPr>
        <p:spPr>
          <a:xfrm>
            <a:off x="344424" y="431801"/>
            <a:ext cx="5943834" cy="679548"/>
          </a:xfrm>
          <a:solidFill>
            <a:srgbClr val="002060"/>
          </a:solidFill>
        </p:spPr>
        <p:txBody>
          <a:bodyPr>
            <a:normAutofit fontScale="90000"/>
          </a:bodyPr>
          <a:lstStyle/>
          <a:p>
            <a:r>
              <a:rPr lang="en-US">
                <a:solidFill>
                  <a:schemeClr val="bg1"/>
                </a:solidFill>
                <a:latin typeface="Calibri Light" panose="020F0302020204030204" pitchFamily="34" charset="0"/>
                <a:cs typeface="Calibri Light" panose="020F0302020204030204" pitchFamily="34" charset="0"/>
              </a:rPr>
              <a:t>Project Overview</a:t>
            </a:r>
          </a:p>
        </p:txBody>
      </p:sp>
    </p:spTree>
    <p:extLst>
      <p:ext uri="{BB962C8B-B14F-4D97-AF65-F5344CB8AC3E}">
        <p14:creationId xmlns:p14="http://schemas.microsoft.com/office/powerpoint/2010/main" val="367326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8F60-2EF7-49CF-ADF1-BA9C0E3495FF}"/>
              </a:ext>
            </a:extLst>
          </p:cNvPr>
          <p:cNvSpPr>
            <a:spLocks noGrp="1"/>
          </p:cNvSpPr>
          <p:nvPr>
            <p:ph type="title"/>
          </p:nvPr>
        </p:nvSpPr>
        <p:spPr>
          <a:xfrm>
            <a:off x="287274" y="403225"/>
            <a:ext cx="10610066" cy="777965"/>
          </a:xfrm>
          <a:solidFill>
            <a:srgbClr val="002060"/>
          </a:solidFill>
        </p:spPr>
        <p:txBody>
          <a:bodyPr>
            <a:normAutofit fontScale="90000"/>
          </a:bodyPr>
          <a:lstStyle/>
          <a:p>
            <a:r>
              <a:rPr lang="en-US">
                <a:solidFill>
                  <a:schemeClr val="bg1"/>
                </a:solidFill>
                <a:latin typeface="Calibri Light" panose="020F0302020204030204" pitchFamily="34" charset="0"/>
                <a:cs typeface="Calibri Light" panose="020F0302020204030204" pitchFamily="34" charset="0"/>
              </a:rPr>
              <a:t>Growth</a:t>
            </a:r>
            <a:r>
              <a:rPr lang="en-US">
                <a:solidFill>
                  <a:schemeClr val="tx1"/>
                </a:solidFill>
                <a:latin typeface="Calibri Light" panose="020F0302020204030204" pitchFamily="34" charset="0"/>
                <a:cs typeface="Calibri Light" panose="020F0302020204030204" pitchFamily="34" charset="0"/>
              </a:rPr>
              <a:t> </a:t>
            </a:r>
            <a:r>
              <a:rPr lang="en-US">
                <a:solidFill>
                  <a:schemeClr val="bg1"/>
                </a:solidFill>
                <a:latin typeface="Calibri Light" panose="020F0302020204030204" pitchFamily="34" charset="0"/>
                <a:cs typeface="Calibri Light" panose="020F0302020204030204" pitchFamily="34" charset="0"/>
              </a:rPr>
              <a:t>Industries and College Leads</a:t>
            </a:r>
          </a:p>
        </p:txBody>
      </p:sp>
      <p:graphicFrame>
        <p:nvGraphicFramePr>
          <p:cNvPr id="24" name="Content Placeholder 23">
            <a:extLst>
              <a:ext uri="{FF2B5EF4-FFF2-40B4-BE49-F238E27FC236}">
                <a16:creationId xmlns:a16="http://schemas.microsoft.com/office/drawing/2014/main" id="{37B2B7B2-0EBB-4B59-B671-035142A5BFCF}"/>
              </a:ext>
            </a:extLst>
          </p:cNvPr>
          <p:cNvGraphicFramePr>
            <a:graphicFrameLocks noGrp="1"/>
          </p:cNvGraphicFramePr>
          <p:nvPr>
            <p:ph idx="1"/>
            <p:extLst>
              <p:ext uri="{D42A27DB-BD31-4B8C-83A1-F6EECF244321}">
                <p14:modId xmlns:p14="http://schemas.microsoft.com/office/powerpoint/2010/main" val="2103611659"/>
              </p:ext>
            </p:extLst>
          </p:nvPr>
        </p:nvGraphicFramePr>
        <p:xfrm>
          <a:off x="2933700" y="1333500"/>
          <a:ext cx="7735785" cy="4782184"/>
        </p:xfrm>
        <a:graphic>
          <a:graphicData uri="http://schemas.openxmlformats.org/drawingml/2006/table">
            <a:tbl>
              <a:tblPr firstRow="1" bandRow="1">
                <a:tableStyleId>{5C22544A-7EE6-4342-B048-85BDC9FD1C3A}</a:tableStyleId>
              </a:tblPr>
              <a:tblGrid>
                <a:gridCol w="4853446">
                  <a:extLst>
                    <a:ext uri="{9D8B030D-6E8A-4147-A177-3AD203B41FA5}">
                      <a16:colId xmlns:a16="http://schemas.microsoft.com/office/drawing/2014/main" val="57832641"/>
                    </a:ext>
                  </a:extLst>
                </a:gridCol>
                <a:gridCol w="2882339">
                  <a:extLst>
                    <a:ext uri="{9D8B030D-6E8A-4147-A177-3AD203B41FA5}">
                      <a16:colId xmlns:a16="http://schemas.microsoft.com/office/drawing/2014/main" val="188442735"/>
                    </a:ext>
                  </a:extLst>
                </a:gridCol>
              </a:tblGrid>
              <a:tr h="875723">
                <a:tc>
                  <a:txBody>
                    <a:bodyPr/>
                    <a:lstStyle/>
                    <a:p>
                      <a:pPr marL="0" lvl="0" algn="ctr">
                        <a:spcBef>
                          <a:spcPts val="0"/>
                        </a:spcBef>
                        <a:spcAft>
                          <a:spcPts val="0"/>
                        </a:spcAft>
                        <a:buNone/>
                      </a:pPr>
                      <a:endParaRPr lang="en-US" sz="2000" b="1">
                        <a:solidFill>
                          <a:schemeClr val="bg1"/>
                        </a:solidFill>
                        <a:effectLst/>
                        <a:latin typeface="Aharoni"/>
                      </a:endParaRPr>
                    </a:p>
                    <a:p>
                      <a:pPr marL="0" lvl="0" algn="ctr">
                        <a:spcBef>
                          <a:spcPts val="0"/>
                        </a:spcBef>
                        <a:spcAft>
                          <a:spcPts val="0"/>
                        </a:spcAft>
                        <a:buNone/>
                      </a:pPr>
                      <a:r>
                        <a:rPr lang="en-US" sz="2000" b="1" dirty="0">
                          <a:solidFill>
                            <a:schemeClr val="bg1"/>
                          </a:solidFill>
                          <a:effectLst/>
                          <a:latin typeface="Aharoni"/>
                        </a:rPr>
                        <a:t>Growth Industry</a:t>
                      </a:r>
                      <a:endParaRPr lang="en-US" sz="2000" dirty="0">
                        <a:solidFill>
                          <a:schemeClr val="bg1"/>
                        </a:solidFill>
                        <a:latin typeface="Aharoni"/>
                      </a:endParaRPr>
                    </a:p>
                    <a:p>
                      <a:pPr marL="0" lvl="0" algn="ctr">
                        <a:spcBef>
                          <a:spcPts val="0"/>
                        </a:spcBef>
                        <a:spcAft>
                          <a:spcPts val="0"/>
                        </a:spcAft>
                        <a:buNone/>
                      </a:pPr>
                      <a:endParaRPr lang="en-US" sz="2000" b="1">
                        <a:solidFill>
                          <a:schemeClr val="bg1"/>
                        </a:solidFill>
                        <a:effectLst/>
                        <a:latin typeface="Aharoni"/>
                      </a:endParaRPr>
                    </a:p>
                  </a:txBody>
                  <a:tcPr marL="0" marR="0" marT="0" marB="0">
                    <a:solidFill>
                      <a:srgbClr val="002060"/>
                    </a:solidFill>
                  </a:tcPr>
                </a:tc>
                <a:tc>
                  <a:txBody>
                    <a:bodyPr/>
                    <a:lstStyle/>
                    <a:p>
                      <a:pPr marL="0" lvl="0" algn="ctr">
                        <a:spcBef>
                          <a:spcPts val="0"/>
                        </a:spcBef>
                        <a:spcAft>
                          <a:spcPts val="0"/>
                        </a:spcAft>
                        <a:buNone/>
                      </a:pPr>
                      <a:endParaRPr lang="en-US" sz="2000" b="1">
                        <a:solidFill>
                          <a:schemeClr val="bg1"/>
                        </a:solidFill>
                        <a:effectLst/>
                        <a:latin typeface="Aharoni"/>
                      </a:endParaRPr>
                    </a:p>
                    <a:p>
                      <a:pPr marL="0" lvl="0" algn="ctr">
                        <a:spcBef>
                          <a:spcPts val="0"/>
                        </a:spcBef>
                        <a:spcAft>
                          <a:spcPts val="0"/>
                        </a:spcAft>
                        <a:buNone/>
                      </a:pPr>
                      <a:r>
                        <a:rPr lang="en-US" sz="2000" b="1" dirty="0">
                          <a:solidFill>
                            <a:schemeClr val="bg1"/>
                          </a:solidFill>
                          <a:effectLst/>
                          <a:latin typeface="Aharoni"/>
                        </a:rPr>
                        <a:t>Lead College</a:t>
                      </a:r>
                    </a:p>
                  </a:txBody>
                  <a:tcPr marL="0" marR="0" marT="0" marB="0">
                    <a:solidFill>
                      <a:srgbClr val="002060"/>
                    </a:solidFill>
                  </a:tcPr>
                </a:tc>
                <a:extLst>
                  <a:ext uri="{0D108BD9-81ED-4DB2-BD59-A6C34878D82A}">
                    <a16:rowId xmlns:a16="http://schemas.microsoft.com/office/drawing/2014/main" val="2766417938"/>
                  </a:ext>
                </a:extLst>
              </a:tr>
              <a:tr h="1112901">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Global Manufacturing &amp; Supply Chain Management</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Passaic County Community College</a:t>
                      </a:r>
                    </a:p>
                  </a:txBody>
                  <a:tcPr marL="0" marR="0" marT="0" marB="0">
                    <a:solidFill>
                      <a:schemeClr val="accent3"/>
                    </a:solidFill>
                  </a:tcPr>
                </a:tc>
                <a:extLst>
                  <a:ext uri="{0D108BD9-81ED-4DB2-BD59-A6C34878D82A}">
                    <a16:rowId xmlns:a16="http://schemas.microsoft.com/office/drawing/2014/main" val="1419186346"/>
                  </a:ext>
                </a:extLst>
              </a:tr>
              <a:tr h="98518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Innovation &amp; Technology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Ocean County College</a:t>
                      </a:r>
                    </a:p>
                  </a:txBody>
                  <a:tcPr marL="0" marR="0" marT="0" marB="0">
                    <a:solidFill>
                      <a:schemeClr val="accent3"/>
                    </a:solidFill>
                  </a:tcPr>
                </a:tc>
                <a:extLst>
                  <a:ext uri="{0D108BD9-81ED-4DB2-BD59-A6C34878D82A}">
                    <a16:rowId xmlns:a16="http://schemas.microsoft.com/office/drawing/2014/main" val="2035051542"/>
                  </a:ext>
                </a:extLst>
              </a:tr>
              <a:tr h="1021680">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Health Services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Brookdale Community College</a:t>
                      </a:r>
                    </a:p>
                  </a:txBody>
                  <a:tcPr marL="0" marR="0" marT="0" marB="0">
                    <a:solidFill>
                      <a:schemeClr val="accent3"/>
                    </a:solidFill>
                  </a:tcPr>
                </a:tc>
                <a:extLst>
                  <a:ext uri="{0D108BD9-81ED-4DB2-BD59-A6C34878D82A}">
                    <a16:rowId xmlns:a16="http://schemas.microsoft.com/office/drawing/2014/main" val="1098677332"/>
                  </a:ext>
                </a:extLst>
              </a:tr>
              <a:tr h="748014">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Energy </a:t>
                      </a:r>
                      <a:endParaRPr lang="en-US" b="1" dirty="0">
                        <a:solidFill>
                          <a:schemeClr val="tx1"/>
                        </a:solidFill>
                        <a:effectLst/>
                        <a:latin typeface="Calibri Light"/>
                        <a:cs typeface="Calibri Light"/>
                      </a:endParaRPr>
                    </a:p>
                  </a:txBody>
                  <a:tcPr marL="0" marR="0" marT="0" marB="0" anchor="ctr">
                    <a:solidFill>
                      <a:schemeClr val="accent3"/>
                    </a:solidFill>
                  </a:tcPr>
                </a:tc>
                <a:tc>
                  <a:txBody>
                    <a:bodyPr/>
                    <a:lstStyle/>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Rowan University</a:t>
                      </a:r>
                    </a:p>
                  </a:txBody>
                  <a:tcPr marL="0" marR="0" marT="0" marB="0">
                    <a:solidFill>
                      <a:schemeClr val="accent3"/>
                    </a:solidFill>
                  </a:tcPr>
                </a:tc>
                <a:extLst>
                  <a:ext uri="{0D108BD9-81ED-4DB2-BD59-A6C34878D82A}">
                    <a16:rowId xmlns:a16="http://schemas.microsoft.com/office/drawing/2014/main" val="3914096816"/>
                  </a:ext>
                </a:extLst>
              </a:tr>
            </a:tbl>
          </a:graphicData>
        </a:graphic>
      </p:graphicFrame>
    </p:spTree>
    <p:extLst>
      <p:ext uri="{BB962C8B-B14F-4D97-AF65-F5344CB8AC3E}">
        <p14:creationId xmlns:p14="http://schemas.microsoft.com/office/powerpoint/2010/main" val="353421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F698-A1FB-478F-898C-22B7F0FDD740}"/>
              </a:ext>
            </a:extLst>
          </p:cNvPr>
          <p:cNvSpPr>
            <a:spLocks noGrp="1"/>
          </p:cNvSpPr>
          <p:nvPr>
            <p:ph type="title"/>
          </p:nvPr>
        </p:nvSpPr>
        <p:spPr>
          <a:xfrm>
            <a:off x="534924" y="593725"/>
            <a:ext cx="9925884" cy="939890"/>
          </a:xfrm>
          <a:solidFill>
            <a:srgbClr val="002060"/>
          </a:solidFill>
        </p:spPr>
        <p:txBody>
          <a:bodyPr>
            <a:normAutofit/>
          </a:bodyPr>
          <a:lstStyle/>
          <a:p>
            <a:r>
              <a:rPr lang="en-US">
                <a:solidFill>
                  <a:schemeClr val="bg1"/>
                </a:solidFill>
                <a:latin typeface="Calibri Light" panose="020F0302020204030204" pitchFamily="34" charset="0"/>
                <a:cs typeface="Calibri Light" panose="020F0302020204030204" pitchFamily="34" charset="0"/>
              </a:rPr>
              <a:t>Opportunities for Participation</a:t>
            </a:r>
          </a:p>
        </p:txBody>
      </p:sp>
      <p:graphicFrame>
        <p:nvGraphicFramePr>
          <p:cNvPr id="26" name="Content Placeholder 2">
            <a:extLst>
              <a:ext uri="{FF2B5EF4-FFF2-40B4-BE49-F238E27FC236}">
                <a16:creationId xmlns:a16="http://schemas.microsoft.com/office/drawing/2014/main" id="{42C48AD4-77BC-434F-A0E2-043F710DC64D}"/>
              </a:ext>
            </a:extLst>
          </p:cNvPr>
          <p:cNvGraphicFramePr>
            <a:graphicFrameLocks noGrp="1"/>
          </p:cNvGraphicFramePr>
          <p:nvPr>
            <p:ph idx="1"/>
            <p:extLst>
              <p:ext uri="{D42A27DB-BD31-4B8C-83A1-F6EECF244321}">
                <p14:modId xmlns:p14="http://schemas.microsoft.com/office/powerpoint/2010/main" val="2556879855"/>
              </p:ext>
            </p:extLst>
          </p:nvPr>
        </p:nvGraphicFramePr>
        <p:xfrm>
          <a:off x="1649350" y="1749425"/>
          <a:ext cx="10543031" cy="4206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28" name="Picture 653">
            <a:extLst>
              <a:ext uri="{FF2B5EF4-FFF2-40B4-BE49-F238E27FC236}">
                <a16:creationId xmlns:a16="http://schemas.microsoft.com/office/drawing/2014/main" id="{C331FD13-071D-4180-9712-6175439F70F9}"/>
              </a:ext>
            </a:extLst>
          </p:cNvPr>
          <p:cNvPicPr>
            <a:picLocks noChangeAspect="1"/>
          </p:cNvPicPr>
          <p:nvPr/>
        </p:nvPicPr>
        <p:blipFill>
          <a:blip r:embed="rId8"/>
          <a:stretch>
            <a:fillRect/>
          </a:stretch>
        </p:blipFill>
        <p:spPr>
          <a:xfrm>
            <a:off x="5493920" y="3475957"/>
            <a:ext cx="609600" cy="742950"/>
          </a:xfrm>
          <a:prstGeom prst="rect">
            <a:avLst/>
          </a:prstGeom>
        </p:spPr>
      </p:pic>
    </p:spTree>
    <p:extLst>
      <p:ext uri="{BB962C8B-B14F-4D97-AF65-F5344CB8AC3E}">
        <p14:creationId xmlns:p14="http://schemas.microsoft.com/office/powerpoint/2010/main" val="45131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8F60-2EF7-49CF-ADF1-BA9C0E3495FF}"/>
              </a:ext>
            </a:extLst>
          </p:cNvPr>
          <p:cNvSpPr>
            <a:spLocks noGrp="1"/>
          </p:cNvSpPr>
          <p:nvPr>
            <p:ph type="title"/>
          </p:nvPr>
        </p:nvSpPr>
        <p:spPr>
          <a:xfrm>
            <a:off x="320406" y="109824"/>
            <a:ext cx="11198073" cy="1058863"/>
          </a:xfrm>
          <a:solidFill>
            <a:srgbClr val="002060"/>
          </a:solidFill>
        </p:spPr>
        <p:txBody>
          <a:bodyPr>
            <a:normAutofit/>
          </a:bodyPr>
          <a:lstStyle/>
          <a:p>
            <a:r>
              <a:rPr lang="en-US">
                <a:solidFill>
                  <a:schemeClr val="bg1"/>
                </a:solidFill>
                <a:latin typeface="Calibri Light" panose="020F0302020204030204" pitchFamily="34" charset="0"/>
                <a:cs typeface="Calibri Light" panose="020F0302020204030204" pitchFamily="34" charset="0"/>
              </a:rPr>
              <a:t>Industry Areas and Initial Courses</a:t>
            </a:r>
          </a:p>
        </p:txBody>
      </p:sp>
      <p:graphicFrame>
        <p:nvGraphicFramePr>
          <p:cNvPr id="24" name="Content Placeholder 23">
            <a:extLst>
              <a:ext uri="{FF2B5EF4-FFF2-40B4-BE49-F238E27FC236}">
                <a16:creationId xmlns:a16="http://schemas.microsoft.com/office/drawing/2014/main" id="{37B2B7B2-0EBB-4B59-B671-035142A5BFCF}"/>
              </a:ext>
            </a:extLst>
          </p:cNvPr>
          <p:cNvGraphicFramePr>
            <a:graphicFrameLocks noGrp="1"/>
          </p:cNvGraphicFramePr>
          <p:nvPr>
            <p:ph idx="1"/>
            <p:extLst>
              <p:ext uri="{D42A27DB-BD31-4B8C-83A1-F6EECF244321}">
                <p14:modId xmlns:p14="http://schemas.microsoft.com/office/powerpoint/2010/main" val="2867833187"/>
              </p:ext>
            </p:extLst>
          </p:nvPr>
        </p:nvGraphicFramePr>
        <p:xfrm>
          <a:off x="324786" y="1261672"/>
          <a:ext cx="11216468" cy="5494243"/>
        </p:xfrm>
        <a:graphic>
          <a:graphicData uri="http://schemas.openxmlformats.org/drawingml/2006/table">
            <a:tbl>
              <a:tblPr firstRow="1" bandRow="1">
                <a:tableStyleId>{5C22544A-7EE6-4342-B048-85BDC9FD1C3A}</a:tableStyleId>
              </a:tblPr>
              <a:tblGrid>
                <a:gridCol w="4121710">
                  <a:extLst>
                    <a:ext uri="{9D8B030D-6E8A-4147-A177-3AD203B41FA5}">
                      <a16:colId xmlns:a16="http://schemas.microsoft.com/office/drawing/2014/main" val="57832641"/>
                    </a:ext>
                  </a:extLst>
                </a:gridCol>
                <a:gridCol w="7094758">
                  <a:extLst>
                    <a:ext uri="{9D8B030D-6E8A-4147-A177-3AD203B41FA5}">
                      <a16:colId xmlns:a16="http://schemas.microsoft.com/office/drawing/2014/main" val="1853934088"/>
                    </a:ext>
                  </a:extLst>
                </a:gridCol>
              </a:tblGrid>
              <a:tr h="794682">
                <a:tc>
                  <a:txBody>
                    <a:bodyPr/>
                    <a:lstStyle/>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bg1"/>
                          </a:solidFill>
                          <a:effectLst/>
                          <a:latin typeface="Calibri Light"/>
                          <a:cs typeface="Calibri Light"/>
                        </a:rPr>
                        <a:t>Growth Industry</a:t>
                      </a:r>
                    </a:p>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txBody>
                  <a:tcPr marL="0" marR="0" marT="0" marB="0">
                    <a:solidFill>
                      <a:srgbClr val="002060"/>
                    </a:solidFill>
                  </a:tcPr>
                </a:tc>
                <a:tc>
                  <a:txBody>
                    <a:bodyPr/>
                    <a:lstStyle/>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bg1"/>
                          </a:solidFill>
                          <a:effectLst/>
                          <a:latin typeface="Calibri Light"/>
                          <a:cs typeface="Calibri Light"/>
                        </a:rPr>
                        <a:t>Proposed Courses</a:t>
                      </a:r>
                    </a:p>
                  </a:txBody>
                  <a:tcPr marL="0" marR="0" marT="0" marB="0">
                    <a:solidFill>
                      <a:srgbClr val="002060"/>
                    </a:solidFill>
                  </a:tcPr>
                </a:tc>
                <a:extLst>
                  <a:ext uri="{0D108BD9-81ED-4DB2-BD59-A6C34878D82A}">
                    <a16:rowId xmlns:a16="http://schemas.microsoft.com/office/drawing/2014/main" val="3672282595"/>
                  </a:ext>
                </a:extLst>
              </a:tr>
              <a:tr h="1059575">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Global Manufacturing &amp;</a:t>
                      </a:r>
                      <a:endParaRPr lang="en-US" sz="1800" b="1" dirty="0">
                        <a:latin typeface="Calibri Light"/>
                        <a:cs typeface="Calibri Light"/>
                      </a:endParaRPr>
                    </a:p>
                    <a:p>
                      <a:pPr marL="0" lvl="0" algn="ctr">
                        <a:spcBef>
                          <a:spcPts val="0"/>
                        </a:spcBef>
                        <a:spcAft>
                          <a:spcPts val="0"/>
                        </a:spcAft>
                        <a:buNone/>
                      </a:pPr>
                      <a:r>
                        <a:rPr lang="en-US" sz="1800" b="1" dirty="0">
                          <a:solidFill>
                            <a:schemeClr val="tx1"/>
                          </a:solidFill>
                          <a:effectLst/>
                          <a:latin typeface="Calibri Light"/>
                          <a:cs typeface="Calibri Light"/>
                        </a:rPr>
                        <a:t>Supply Chain Management</a:t>
                      </a: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Principles of Economics I</a:t>
                      </a:r>
                    </a:p>
                    <a:p>
                      <a:pPr marL="0" algn="ctr" rtl="0" fontAlgn="base" latinLnBrk="0">
                        <a:spcBef>
                          <a:spcPts val="0"/>
                        </a:spcBef>
                        <a:spcAft>
                          <a:spcPts val="0"/>
                        </a:spcAft>
                      </a:pPr>
                      <a:r>
                        <a:rPr lang="en-US" sz="1800" b="1" dirty="0">
                          <a:solidFill>
                            <a:schemeClr val="tx1"/>
                          </a:solidFill>
                          <a:effectLst/>
                          <a:latin typeface="Calibri Light"/>
                          <a:cs typeface="Calibri Light"/>
                        </a:rPr>
                        <a:t>Analytic Geometry and Calculus I</a:t>
                      </a:r>
                    </a:p>
                    <a:p>
                      <a:pPr marL="0" algn="ctr" rtl="0" fontAlgn="base" latinLnBrk="0">
                        <a:spcBef>
                          <a:spcPts val="0"/>
                        </a:spcBef>
                        <a:spcAft>
                          <a:spcPts val="0"/>
                        </a:spcAft>
                      </a:pPr>
                      <a:r>
                        <a:rPr lang="en-US" sz="1800" b="1" dirty="0">
                          <a:solidFill>
                            <a:schemeClr val="tx1"/>
                          </a:solidFill>
                          <a:effectLst/>
                          <a:latin typeface="Calibri Light"/>
                          <a:cs typeface="Calibri Light"/>
                        </a:rPr>
                        <a:t>Business Law I</a:t>
                      </a:r>
                    </a:p>
                    <a:p>
                      <a:pPr marL="0" algn="ctr" rtl="0" fontAlgn="base" latinLnBrk="0">
                        <a:spcBef>
                          <a:spcPts val="0"/>
                        </a:spcBef>
                        <a:spcAft>
                          <a:spcPts val="0"/>
                        </a:spcAft>
                      </a:pPr>
                      <a:r>
                        <a:rPr lang="en-US" sz="1800" b="1" dirty="0">
                          <a:solidFill>
                            <a:schemeClr val="tx1"/>
                          </a:solidFill>
                          <a:effectLst/>
                          <a:latin typeface="Calibri Light"/>
                          <a:cs typeface="Calibri Light"/>
                        </a:rPr>
                        <a:t>NEW: Introduction to Supply Chain Management</a:t>
                      </a:r>
                    </a:p>
                  </a:txBody>
                  <a:tcPr marL="0" marR="0" marT="0" marB="0" anchor="ctr">
                    <a:solidFill>
                      <a:schemeClr val="accent3"/>
                    </a:solidFill>
                  </a:tcPr>
                </a:tc>
                <a:extLst>
                  <a:ext uri="{0D108BD9-81ED-4DB2-BD59-A6C34878D82A}">
                    <a16:rowId xmlns:a16="http://schemas.microsoft.com/office/drawing/2014/main" val="1419186346"/>
                  </a:ext>
                </a:extLst>
              </a:tr>
              <a:tr h="1059575">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Innovation &amp; Technology </a:t>
                      </a: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Data Structures and Analysis</a:t>
                      </a:r>
                    </a:p>
                    <a:p>
                      <a:pPr marL="0" algn="ctr" rtl="0" fontAlgn="base" latinLnBrk="0">
                        <a:spcBef>
                          <a:spcPts val="0"/>
                        </a:spcBef>
                        <a:spcAft>
                          <a:spcPts val="0"/>
                        </a:spcAft>
                      </a:pPr>
                      <a:r>
                        <a:rPr lang="en-US" sz="1800" b="1" dirty="0">
                          <a:solidFill>
                            <a:schemeClr val="tx1"/>
                          </a:solidFill>
                          <a:effectLst/>
                          <a:latin typeface="Calibri Light"/>
                          <a:cs typeface="Calibri Light"/>
                        </a:rPr>
                        <a:t>Introduction to Computers and Computer Applications</a:t>
                      </a:r>
                    </a:p>
                    <a:p>
                      <a:pPr marL="0" algn="ctr" rtl="0" fontAlgn="base" latinLnBrk="0">
                        <a:spcBef>
                          <a:spcPts val="0"/>
                        </a:spcBef>
                        <a:spcAft>
                          <a:spcPts val="0"/>
                        </a:spcAft>
                      </a:pPr>
                      <a:r>
                        <a:rPr lang="en-US" sz="1800" b="1">
                          <a:solidFill>
                            <a:schemeClr val="tx1"/>
                          </a:solidFill>
                          <a:effectLst/>
                          <a:latin typeface="Calibri Light"/>
                          <a:cs typeface="Calibri Light"/>
                        </a:rPr>
                        <a:t>Introduction to Computer Programming: Java</a:t>
                      </a:r>
                    </a:p>
                    <a:p>
                      <a:pPr marL="0" algn="ctr" rtl="0" fontAlgn="base" latinLnBrk="0">
                        <a:spcBef>
                          <a:spcPts val="0"/>
                        </a:spcBef>
                        <a:spcAft>
                          <a:spcPts val="0"/>
                        </a:spcAft>
                      </a:pPr>
                      <a:r>
                        <a:rPr lang="en-US" sz="1800" b="1">
                          <a:solidFill>
                            <a:schemeClr val="tx1"/>
                          </a:solidFill>
                          <a:effectLst/>
                          <a:latin typeface="Calibri Light"/>
                          <a:cs typeface="Calibri Light"/>
                        </a:rPr>
                        <a:t>Introduction to Computer Programming: Python </a:t>
                      </a:r>
                    </a:p>
                  </a:txBody>
                  <a:tcPr marL="0" marR="0" marT="0" marB="0" anchor="ctr">
                    <a:solidFill>
                      <a:schemeClr val="accent3"/>
                    </a:solidFill>
                  </a:tcPr>
                </a:tc>
                <a:extLst>
                  <a:ext uri="{0D108BD9-81ED-4DB2-BD59-A6C34878D82A}">
                    <a16:rowId xmlns:a16="http://schemas.microsoft.com/office/drawing/2014/main" val="2035051542"/>
                  </a:ext>
                </a:extLst>
              </a:tr>
              <a:tr h="830803">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Health Services </a:t>
                      </a: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Human Anatomy and Physiology I</a:t>
                      </a:r>
                    </a:p>
                    <a:p>
                      <a:pPr marL="0" algn="ctr" rtl="0" fontAlgn="base" latinLnBrk="0">
                        <a:spcBef>
                          <a:spcPts val="0"/>
                        </a:spcBef>
                        <a:spcAft>
                          <a:spcPts val="0"/>
                        </a:spcAft>
                      </a:pPr>
                      <a:r>
                        <a:rPr lang="en-US" sz="1800" b="1" dirty="0">
                          <a:solidFill>
                            <a:schemeClr val="tx1"/>
                          </a:solidFill>
                          <a:effectLst/>
                          <a:latin typeface="Calibri Light"/>
                          <a:cs typeface="Calibri Light"/>
                        </a:rPr>
                        <a:t>Introduction to Organic and Inorganic Chemistry.  </a:t>
                      </a:r>
                    </a:p>
                    <a:p>
                      <a:pPr marL="0" algn="ctr" rtl="0" fontAlgn="base" latinLnBrk="0">
                        <a:spcBef>
                          <a:spcPts val="0"/>
                        </a:spcBef>
                        <a:spcAft>
                          <a:spcPts val="0"/>
                        </a:spcAft>
                      </a:pPr>
                      <a:r>
                        <a:rPr lang="en-US" sz="1800" b="1" dirty="0">
                          <a:solidFill>
                            <a:schemeClr val="tx1"/>
                          </a:solidFill>
                          <a:effectLst/>
                          <a:latin typeface="Calibri Light"/>
                          <a:cs typeface="Calibri Light"/>
                        </a:rPr>
                        <a:t>Principles of Microbiology </a:t>
                      </a:r>
                    </a:p>
                  </a:txBody>
                  <a:tcPr marL="0" marR="0" marT="0" marB="0" anchor="ctr">
                    <a:solidFill>
                      <a:schemeClr val="accent3"/>
                    </a:solidFill>
                  </a:tcPr>
                </a:tc>
                <a:extLst>
                  <a:ext uri="{0D108BD9-81ED-4DB2-BD59-A6C34878D82A}">
                    <a16:rowId xmlns:a16="http://schemas.microsoft.com/office/drawing/2014/main" val="1098677332"/>
                  </a:ext>
                </a:extLst>
              </a:tr>
              <a:tr h="158936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Energy </a:t>
                      </a:r>
                    </a:p>
                  </a:txBody>
                  <a:tcPr marL="0" marR="0" marT="0" marB="0" anchor="ctr">
                    <a:solidFill>
                      <a:schemeClr val="accent3"/>
                    </a:solidFill>
                  </a:tcPr>
                </a:tc>
                <a:tc>
                  <a:txBody>
                    <a:bodyPr/>
                    <a:lstStyle/>
                    <a:p>
                      <a:pPr marL="0" algn="ctr" rtl="0" fontAlgn="base" latinLnBrk="0">
                        <a:spcBef>
                          <a:spcPts val="0"/>
                        </a:spcBef>
                        <a:spcAft>
                          <a:spcPts val="0"/>
                        </a:spcAft>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Technical Graphics/CAD I</a:t>
                      </a:r>
                    </a:p>
                    <a:p>
                      <a:pPr marL="0" algn="ctr" rtl="0" fontAlgn="base" latinLnBrk="0">
                        <a:spcBef>
                          <a:spcPts val="0"/>
                        </a:spcBef>
                        <a:spcAft>
                          <a:spcPts val="0"/>
                        </a:spcAft>
                      </a:pPr>
                      <a:r>
                        <a:rPr lang="en-US" sz="1800" b="1" dirty="0">
                          <a:solidFill>
                            <a:schemeClr val="tx1"/>
                          </a:solidFill>
                          <a:effectLst/>
                          <a:latin typeface="Calibri Light"/>
                          <a:cs typeface="Calibri Light"/>
                        </a:rPr>
                        <a:t>General Physics I</a:t>
                      </a:r>
                    </a:p>
                    <a:p>
                      <a:pPr marL="0" algn="ctr" rtl="0" fontAlgn="base" latinLnBrk="0">
                        <a:spcBef>
                          <a:spcPts val="0"/>
                        </a:spcBef>
                        <a:spcAft>
                          <a:spcPts val="0"/>
                        </a:spcAft>
                      </a:pPr>
                      <a:r>
                        <a:rPr lang="en-US" sz="1800" b="1">
                          <a:solidFill>
                            <a:schemeClr val="tx1"/>
                          </a:solidFill>
                          <a:effectLst/>
                          <a:latin typeface="Calibri Light"/>
                          <a:cs typeface="Calibri Light"/>
                        </a:rPr>
                        <a:t>Construction Surveying I </a:t>
                      </a:r>
                    </a:p>
                    <a:p>
                      <a:pPr marL="0" lvl="0" algn="ctr">
                        <a:spcBef>
                          <a:spcPts val="0"/>
                        </a:spcBef>
                        <a:spcAft>
                          <a:spcPts val="0"/>
                        </a:spcAft>
                        <a:buNone/>
                      </a:pPr>
                      <a:r>
                        <a:rPr lang="en-US" sz="1800" b="1" dirty="0">
                          <a:solidFill>
                            <a:schemeClr val="tx1"/>
                          </a:solidFill>
                          <a:effectLst/>
                          <a:latin typeface="Calibri Light"/>
                          <a:cs typeface="Calibri Light"/>
                        </a:rPr>
                        <a:t>NEW: Introduction to GIS</a:t>
                      </a:r>
                    </a:p>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solidFill>
                  </a:tcPr>
                </a:tc>
                <a:extLst>
                  <a:ext uri="{0D108BD9-81ED-4DB2-BD59-A6C34878D82A}">
                    <a16:rowId xmlns:a16="http://schemas.microsoft.com/office/drawing/2014/main" val="3914096816"/>
                  </a:ext>
                </a:extLst>
              </a:tr>
            </a:tbl>
          </a:graphicData>
        </a:graphic>
      </p:graphicFrame>
    </p:spTree>
    <p:extLst>
      <p:ext uri="{BB962C8B-B14F-4D97-AF65-F5344CB8AC3E}">
        <p14:creationId xmlns:p14="http://schemas.microsoft.com/office/powerpoint/2010/main" val="204358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8F60-2EF7-49CF-ADF1-BA9C0E3495FF}"/>
              </a:ext>
            </a:extLst>
          </p:cNvPr>
          <p:cNvSpPr>
            <a:spLocks noGrp="1"/>
          </p:cNvSpPr>
          <p:nvPr>
            <p:ph type="title"/>
          </p:nvPr>
        </p:nvSpPr>
        <p:spPr>
          <a:xfrm>
            <a:off x="320406" y="109824"/>
            <a:ext cx="11198073" cy="1058863"/>
          </a:xfrm>
          <a:solidFill>
            <a:srgbClr val="002060"/>
          </a:solidFill>
        </p:spPr>
        <p:txBody>
          <a:bodyPr>
            <a:normAutofit/>
          </a:bodyPr>
          <a:lstStyle/>
          <a:p>
            <a:r>
              <a:rPr lang="en-US" dirty="0">
                <a:solidFill>
                  <a:schemeClr val="bg1"/>
                </a:solidFill>
                <a:latin typeface="Calibri Light"/>
                <a:cs typeface="Calibri Light"/>
              </a:rPr>
              <a:t>Funding for OER Materials</a:t>
            </a:r>
          </a:p>
        </p:txBody>
      </p:sp>
      <p:graphicFrame>
        <p:nvGraphicFramePr>
          <p:cNvPr id="24" name="Content Placeholder 23">
            <a:extLst>
              <a:ext uri="{FF2B5EF4-FFF2-40B4-BE49-F238E27FC236}">
                <a16:creationId xmlns:a16="http://schemas.microsoft.com/office/drawing/2014/main" id="{37B2B7B2-0EBB-4B59-B671-035142A5BFCF}"/>
              </a:ext>
            </a:extLst>
          </p:cNvPr>
          <p:cNvGraphicFramePr>
            <a:graphicFrameLocks noGrp="1"/>
          </p:cNvGraphicFramePr>
          <p:nvPr>
            <p:ph idx="1"/>
            <p:extLst>
              <p:ext uri="{D42A27DB-BD31-4B8C-83A1-F6EECF244321}">
                <p14:modId xmlns:p14="http://schemas.microsoft.com/office/powerpoint/2010/main" val="672644572"/>
              </p:ext>
            </p:extLst>
          </p:nvPr>
        </p:nvGraphicFramePr>
        <p:xfrm>
          <a:off x="324786" y="1261672"/>
          <a:ext cx="11216465" cy="5527912"/>
        </p:xfrm>
        <a:graphic>
          <a:graphicData uri="http://schemas.openxmlformats.org/drawingml/2006/table">
            <a:tbl>
              <a:tblPr firstRow="1" bandRow="1">
                <a:tableStyleId>{5C22544A-7EE6-4342-B048-85BDC9FD1C3A}</a:tableStyleId>
              </a:tblPr>
              <a:tblGrid>
                <a:gridCol w="5631365">
                  <a:extLst>
                    <a:ext uri="{9D8B030D-6E8A-4147-A177-3AD203B41FA5}">
                      <a16:colId xmlns:a16="http://schemas.microsoft.com/office/drawing/2014/main" val="57832641"/>
                    </a:ext>
                  </a:extLst>
                </a:gridCol>
                <a:gridCol w="5585100">
                  <a:extLst>
                    <a:ext uri="{9D8B030D-6E8A-4147-A177-3AD203B41FA5}">
                      <a16:colId xmlns:a16="http://schemas.microsoft.com/office/drawing/2014/main" val="1853934088"/>
                    </a:ext>
                  </a:extLst>
                </a:gridCol>
              </a:tblGrid>
              <a:tr h="794682">
                <a:tc>
                  <a:txBody>
                    <a:bodyPr/>
                    <a:lstStyle/>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bg1"/>
                          </a:solidFill>
                          <a:effectLst/>
                          <a:latin typeface="Calibri Light"/>
                          <a:cs typeface="Calibri Light"/>
                        </a:rPr>
                        <a:t>Type of OER Material</a:t>
                      </a:r>
                    </a:p>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txBody>
                  <a:tcPr marL="0" marR="0" marT="0" marB="0">
                    <a:solidFill>
                      <a:srgbClr val="002060"/>
                    </a:solidFill>
                  </a:tcPr>
                </a:tc>
                <a:tc>
                  <a:txBody>
                    <a:bodyPr/>
                    <a:lstStyle/>
                    <a:p>
                      <a:pPr marL="0" lvl="0" algn="ctr">
                        <a:spcBef>
                          <a:spcPts val="0"/>
                        </a:spcBef>
                        <a:spcAft>
                          <a:spcPts val="0"/>
                        </a:spcAft>
                        <a:buNone/>
                      </a:pPr>
                      <a:endParaRPr lang="en-US" sz="1800" b="1">
                        <a:solidFill>
                          <a:schemeClr val="bg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bg1"/>
                          </a:solidFill>
                          <a:effectLst/>
                          <a:latin typeface="Calibri Light"/>
                          <a:cs typeface="Calibri Light"/>
                        </a:rPr>
                        <a:t>Stipend Amount</a:t>
                      </a:r>
                    </a:p>
                  </a:txBody>
                  <a:tcPr marL="0" marR="0" marT="0" marB="0">
                    <a:solidFill>
                      <a:srgbClr val="002060"/>
                    </a:solidFill>
                  </a:tcPr>
                </a:tc>
                <a:extLst>
                  <a:ext uri="{0D108BD9-81ED-4DB2-BD59-A6C34878D82A}">
                    <a16:rowId xmlns:a16="http://schemas.microsoft.com/office/drawing/2014/main" val="3672282595"/>
                  </a:ext>
                </a:extLst>
              </a:tr>
              <a:tr h="1059575">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Original, High Quality, Multi-Chapter Textbooks </a:t>
                      </a:r>
                      <a:endParaRPr lang="en-US" sz="1800" b="1">
                        <a:latin typeface="Calibri Light"/>
                        <a:cs typeface="Calibri Light"/>
                      </a:endParaRPr>
                    </a:p>
                    <a:p>
                      <a:pPr marL="0" lvl="0" algn="ctr">
                        <a:spcBef>
                          <a:spcPts val="0"/>
                        </a:spcBef>
                        <a:spcAft>
                          <a:spcPts val="0"/>
                        </a:spcAft>
                        <a:buNone/>
                      </a:pPr>
                      <a:endParaRPr lang="en-US" sz="1800" b="1" dirty="0">
                        <a:solidFill>
                          <a:schemeClr val="tx1"/>
                        </a:solidFill>
                        <a:effectLst/>
                        <a:latin typeface="Calibri Light"/>
                        <a:cs typeface="Calibri Light"/>
                      </a:endParaRP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$3,000  - $6,000</a:t>
                      </a:r>
                    </a:p>
                    <a:p>
                      <a:pPr marL="0" algn="ctr" rtl="0" fontAlgn="base" latinLnBrk="0">
                        <a:spcBef>
                          <a:spcPts val="0"/>
                        </a:spcBef>
                        <a:spcAft>
                          <a:spcPts val="0"/>
                        </a:spcAft>
                      </a:pPr>
                      <a:endParaRPr lang="en-US" sz="1800" b="1" dirty="0">
                        <a:solidFill>
                          <a:schemeClr val="tx1"/>
                        </a:solidFill>
                        <a:effectLst/>
                        <a:latin typeface="Calibri Light"/>
                        <a:cs typeface="Calibri Light"/>
                      </a:endParaRPr>
                    </a:p>
                  </a:txBody>
                  <a:tcPr marL="0" marR="0" marT="0" marB="0" anchor="ctr">
                    <a:solidFill>
                      <a:schemeClr val="accent3"/>
                    </a:solidFill>
                  </a:tcPr>
                </a:tc>
                <a:extLst>
                  <a:ext uri="{0D108BD9-81ED-4DB2-BD59-A6C34878D82A}">
                    <a16:rowId xmlns:a16="http://schemas.microsoft.com/office/drawing/2014/main" val="1419186346"/>
                  </a:ext>
                </a:extLst>
              </a:tr>
              <a:tr h="1059575">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Original, High Quality, OER Materials</a:t>
                      </a: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$1,000  - $3,000</a:t>
                      </a:r>
                    </a:p>
                    <a:p>
                      <a:pPr marL="0" algn="ctr" rtl="0" fontAlgn="base" latinLnBrk="0">
                        <a:spcBef>
                          <a:spcPts val="0"/>
                        </a:spcBef>
                        <a:spcAft>
                          <a:spcPts val="0"/>
                        </a:spcAft>
                      </a:pPr>
                      <a:endParaRPr lang="en-US" sz="1800" b="1" dirty="0">
                        <a:solidFill>
                          <a:schemeClr val="tx1"/>
                        </a:solidFill>
                        <a:effectLst/>
                        <a:latin typeface="Calibri Light"/>
                        <a:cs typeface="Calibri Light"/>
                      </a:endParaRPr>
                    </a:p>
                  </a:txBody>
                  <a:tcPr marL="0" marR="0" marT="0" marB="0" anchor="ctr">
                    <a:solidFill>
                      <a:schemeClr val="accent3"/>
                    </a:solidFill>
                  </a:tcPr>
                </a:tc>
                <a:extLst>
                  <a:ext uri="{0D108BD9-81ED-4DB2-BD59-A6C34878D82A}">
                    <a16:rowId xmlns:a16="http://schemas.microsoft.com/office/drawing/2014/main" val="2035051542"/>
                  </a:ext>
                </a:extLst>
              </a:tr>
              <a:tr h="1411573">
                <a:tc>
                  <a:txBody>
                    <a:bodyPr/>
                    <a:lstStyle/>
                    <a:p>
                      <a:pPr marL="0" lvl="0" algn="ctr" rtl="0" fontAlgn="base" latinLnBrk="0">
                        <a:spcBef>
                          <a:spcPts val="0"/>
                        </a:spcBef>
                        <a:spcAft>
                          <a:spcPts val="0"/>
                        </a:spcAft>
                      </a:pPr>
                      <a:r>
                        <a:rPr lang="en-US" sz="1800" b="1" dirty="0">
                          <a:solidFill>
                            <a:schemeClr val="tx1"/>
                          </a:solidFill>
                          <a:effectLst/>
                          <a:latin typeface="Calibri Light"/>
                          <a:cs typeface="Calibri Light"/>
                        </a:rPr>
                        <a:t>Complete Digital Toolkits:</a:t>
                      </a:r>
                    </a:p>
                    <a:p>
                      <a:pPr marL="0" lvl="0" algn="ctr">
                        <a:spcBef>
                          <a:spcPts val="0"/>
                        </a:spcBef>
                        <a:spcAft>
                          <a:spcPts val="0"/>
                        </a:spcAft>
                        <a:buNone/>
                      </a:pPr>
                      <a:r>
                        <a:rPr lang="en-US" sz="1800" b="1" dirty="0">
                          <a:solidFill>
                            <a:schemeClr val="tx1"/>
                          </a:solidFill>
                          <a:effectLst/>
                          <a:latin typeface="Calibri Light"/>
                          <a:cs typeface="Calibri Light"/>
                        </a:rPr>
                        <a:t> Must include F</a:t>
                      </a:r>
                      <a:r>
                        <a:rPr lang="en-US" sz="1800" b="1" i="0" u="none" strike="noStrike" noProof="0" dirty="0">
                          <a:effectLst/>
                          <a:latin typeface="Calibri Light"/>
                        </a:rPr>
                        <a:t>aculty resources such as detailed course outlines, interactive activities, and learning management system-based support materials</a:t>
                      </a:r>
                      <a:endParaRPr lang="en-US" sz="1800" b="1" dirty="0">
                        <a:solidFill>
                          <a:schemeClr val="tx1"/>
                        </a:solidFill>
                        <a:effectLst/>
                        <a:latin typeface="Calibri Light"/>
                        <a:cs typeface="Calibri Light"/>
                      </a:endParaRPr>
                    </a:p>
                  </a:txBody>
                  <a:tcPr marL="0" marR="0" marT="0" marB="0" anchor="ctr">
                    <a:solidFill>
                      <a:schemeClr val="accent3"/>
                    </a:solidFill>
                  </a:tcPr>
                </a:tc>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$3,000 - $6,000</a:t>
                      </a:r>
                    </a:p>
                  </a:txBody>
                  <a:tcPr marL="0" marR="0" marT="0" marB="0" anchor="ctr">
                    <a:solidFill>
                      <a:schemeClr val="accent3"/>
                    </a:solidFill>
                  </a:tcPr>
                </a:tc>
                <a:extLst>
                  <a:ext uri="{0D108BD9-81ED-4DB2-BD59-A6C34878D82A}">
                    <a16:rowId xmlns:a16="http://schemas.microsoft.com/office/drawing/2014/main" val="1098677332"/>
                  </a:ext>
                </a:extLst>
              </a:tr>
              <a:tr h="1174229">
                <a:tc>
                  <a:txBody>
                    <a:bodyPr/>
                    <a:lstStyle/>
                    <a:p>
                      <a:pPr marL="0" algn="ctr" rtl="0" fontAlgn="base" latinLnBrk="0">
                        <a:spcBef>
                          <a:spcPts val="0"/>
                        </a:spcBef>
                        <a:spcAft>
                          <a:spcPts val="0"/>
                        </a:spcAft>
                      </a:pPr>
                      <a:r>
                        <a:rPr lang="en-US" sz="1800" b="1" dirty="0">
                          <a:solidFill>
                            <a:schemeClr val="tx1"/>
                          </a:solidFill>
                          <a:effectLst/>
                          <a:latin typeface="Calibri Light"/>
                          <a:cs typeface="Calibri Light"/>
                        </a:rPr>
                        <a:t>Original Ancillaries</a:t>
                      </a:r>
                    </a:p>
                  </a:txBody>
                  <a:tcPr marL="0" marR="0" marT="0" marB="0" anchor="ctr">
                    <a:solidFill>
                      <a:schemeClr val="accent3"/>
                    </a:solidFill>
                  </a:tcPr>
                </a:tc>
                <a:tc>
                  <a:txBody>
                    <a:bodyPr/>
                    <a:lstStyle/>
                    <a:p>
                      <a:pPr marL="0" algn="ctr" rtl="0" fontAlgn="base" latinLnBrk="0">
                        <a:spcBef>
                          <a:spcPts val="0"/>
                        </a:spcBef>
                        <a:spcAft>
                          <a:spcPts val="0"/>
                        </a:spcAft>
                      </a:pPr>
                      <a:endParaRPr lang="en-US" sz="1800" b="1">
                        <a:solidFill>
                          <a:schemeClr val="tx1"/>
                        </a:solidFill>
                        <a:effectLst/>
                        <a:latin typeface="Calibri Light" panose="020F0302020204030204" pitchFamily="34" charset="0"/>
                        <a:cs typeface="Calibri Light" panose="020F0302020204030204" pitchFamily="34" charset="0"/>
                      </a:endParaRPr>
                    </a:p>
                    <a:p>
                      <a:pPr marL="0" lvl="0" algn="ctr">
                        <a:spcBef>
                          <a:spcPts val="0"/>
                        </a:spcBef>
                        <a:spcAft>
                          <a:spcPts val="0"/>
                        </a:spcAft>
                        <a:buNone/>
                      </a:pPr>
                      <a:r>
                        <a:rPr lang="en-US" sz="1800" b="1" dirty="0">
                          <a:solidFill>
                            <a:schemeClr val="tx1"/>
                          </a:solidFill>
                          <a:effectLst/>
                          <a:latin typeface="Calibri Light"/>
                          <a:cs typeface="Calibri Light"/>
                        </a:rPr>
                        <a:t>$500 - $2,000</a:t>
                      </a:r>
                      <a:endParaRPr lang="en-US" dirty="0"/>
                    </a:p>
                    <a:p>
                      <a:pPr marL="0" lvl="0" algn="ctr">
                        <a:spcBef>
                          <a:spcPts val="0"/>
                        </a:spcBef>
                        <a:spcAft>
                          <a:spcPts val="0"/>
                        </a:spcAft>
                        <a:buNone/>
                      </a:pPr>
                      <a:endParaRPr lang="en-US" sz="1800" b="1">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solidFill>
                  </a:tcPr>
                </a:tc>
                <a:extLst>
                  <a:ext uri="{0D108BD9-81ED-4DB2-BD59-A6C34878D82A}">
                    <a16:rowId xmlns:a16="http://schemas.microsoft.com/office/drawing/2014/main" val="3914096816"/>
                  </a:ext>
                </a:extLst>
              </a:tr>
            </a:tbl>
          </a:graphicData>
        </a:graphic>
      </p:graphicFrame>
    </p:spTree>
    <p:extLst>
      <p:ext uri="{BB962C8B-B14F-4D97-AF65-F5344CB8AC3E}">
        <p14:creationId xmlns:p14="http://schemas.microsoft.com/office/powerpoint/2010/main" val="408085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1"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Content Placeholder 47">
            <a:extLst>
              <a:ext uri="{FF2B5EF4-FFF2-40B4-BE49-F238E27FC236}">
                <a16:creationId xmlns:a16="http://schemas.microsoft.com/office/drawing/2014/main" id="{841169FB-F525-4B0E-B3CA-1122447FEB31}"/>
              </a:ext>
            </a:extLst>
          </p:cNvPr>
          <p:cNvSpPr>
            <a:spLocks noGrp="1"/>
          </p:cNvSpPr>
          <p:nvPr>
            <p:ph idx="1"/>
          </p:nvPr>
        </p:nvSpPr>
        <p:spPr>
          <a:xfrm>
            <a:off x="1377883" y="1512957"/>
            <a:ext cx="10248073" cy="4656087"/>
          </a:xfrm>
          <a:solidFill>
            <a:schemeClr val="accent3"/>
          </a:solidFill>
        </p:spPr>
        <p:txBody>
          <a:bodyPr vert="horz" lIns="91440" tIns="45720" rIns="91440" bIns="45720" rtlCol="0" anchor="t">
            <a:normAutofit/>
          </a:bodyPr>
          <a:lstStyle/>
          <a:p>
            <a:r>
              <a:rPr lang="en-US" sz="3600" b="1" dirty="0">
                <a:solidFill>
                  <a:schemeClr val="tx1"/>
                </a:solidFill>
                <a:latin typeface="Aharoni"/>
                <a:ea typeface="+mn-lt"/>
                <a:cs typeface="Aharoni"/>
              </a:rPr>
              <a:t>2021</a:t>
            </a:r>
          </a:p>
          <a:p>
            <a:pPr lvl="1"/>
            <a:r>
              <a:rPr lang="en-US" b="1" dirty="0">
                <a:solidFill>
                  <a:schemeClr val="tx1"/>
                </a:solidFill>
                <a:latin typeface="Aharoni"/>
                <a:ea typeface="+mn-lt"/>
                <a:cs typeface="Aharoni"/>
              </a:rPr>
              <a:t>Round 4 Call for Proposals: September 1 – November 19</a:t>
            </a:r>
            <a:endParaRPr lang="en-US" dirty="0">
              <a:solidFill>
                <a:schemeClr val="tx1"/>
              </a:solidFill>
              <a:latin typeface="Aharoni"/>
              <a:ea typeface="+mn-lt"/>
              <a:cs typeface="Aharoni"/>
            </a:endParaRPr>
          </a:p>
          <a:p>
            <a:pPr lvl="1"/>
            <a:r>
              <a:rPr lang="en-US" b="1" dirty="0">
                <a:solidFill>
                  <a:schemeClr val="tx1"/>
                </a:solidFill>
                <a:latin typeface="Aharoni"/>
                <a:ea typeface="+mn-lt"/>
                <a:cs typeface="Aharoni"/>
              </a:rPr>
              <a:t>Round 5 Call for Proposals: December 15 – February 11</a:t>
            </a:r>
            <a:endParaRPr lang="en-US" dirty="0">
              <a:solidFill>
                <a:schemeClr val="tx1"/>
              </a:solidFill>
              <a:latin typeface="Aharoni"/>
              <a:ea typeface="+mn-lt"/>
              <a:cs typeface="+mn-lt"/>
            </a:endParaRPr>
          </a:p>
          <a:p>
            <a:pPr lvl="0">
              <a:buClr>
                <a:srgbClr val="A6B727"/>
              </a:buClr>
            </a:pPr>
            <a:r>
              <a:rPr lang="en-US" sz="3600" dirty="0">
                <a:solidFill>
                  <a:srgbClr val="000000">
                    <a:lumMod val="95000"/>
                    <a:lumOff val="5000"/>
                  </a:srgbClr>
                </a:solidFill>
                <a:latin typeface="Aharoni"/>
                <a:cs typeface="Aharoni"/>
              </a:rPr>
              <a:t>2022</a:t>
            </a:r>
          </a:p>
          <a:p>
            <a:pPr lvl="1">
              <a:buClr>
                <a:srgbClr val="A6B727"/>
              </a:buClr>
            </a:pPr>
            <a:r>
              <a:rPr lang="en-US" sz="2000" dirty="0">
                <a:solidFill>
                  <a:srgbClr val="000000">
                    <a:lumMod val="95000"/>
                    <a:lumOff val="5000"/>
                  </a:srgbClr>
                </a:solidFill>
                <a:latin typeface="Aharoni"/>
                <a:cs typeface="Aharoni"/>
              </a:rPr>
              <a:t>Round 5 closes February 11 (with Advisory Council evaluation meeting week of February 28)</a:t>
            </a:r>
          </a:p>
          <a:p>
            <a:pPr lvl="1">
              <a:buClr>
                <a:srgbClr val="A6B727"/>
              </a:buClr>
            </a:pPr>
            <a:r>
              <a:rPr lang="en-US" sz="2000" dirty="0">
                <a:solidFill>
                  <a:srgbClr val="000000">
                    <a:lumMod val="95000"/>
                    <a:lumOff val="5000"/>
                  </a:srgbClr>
                </a:solidFill>
                <a:latin typeface="Aharoni"/>
                <a:cs typeface="Aharoni"/>
              </a:rPr>
              <a:t>Round 6 closes May 27 (with Advisory Council evaluation meeting week of June 13)</a:t>
            </a:r>
          </a:p>
          <a:p>
            <a:pPr lvl="1">
              <a:buClr>
                <a:srgbClr val="A6B727"/>
              </a:buClr>
            </a:pPr>
            <a:r>
              <a:rPr lang="en-US" sz="2000" dirty="0">
                <a:solidFill>
                  <a:srgbClr val="000000">
                    <a:lumMod val="95000"/>
                    <a:lumOff val="5000"/>
                  </a:srgbClr>
                </a:solidFill>
                <a:latin typeface="Aharoni"/>
                <a:cs typeface="Aharoni"/>
              </a:rPr>
              <a:t>Round 7 closes July 1 (with Advisory Council meeting week of July 18)</a:t>
            </a:r>
          </a:p>
          <a:p>
            <a:pPr lvl="1">
              <a:buClr>
                <a:srgbClr val="A6B727"/>
              </a:buClr>
            </a:pPr>
            <a:r>
              <a:rPr lang="en-US" sz="2000" dirty="0">
                <a:solidFill>
                  <a:srgbClr val="000000">
                    <a:lumMod val="95000"/>
                    <a:lumOff val="5000"/>
                  </a:srgbClr>
                </a:solidFill>
                <a:latin typeface="Aharoni"/>
                <a:cs typeface="Aharoni"/>
              </a:rPr>
              <a:t>Round 8 closes October 28 (with Advisory Council meeting week of November 14)</a:t>
            </a:r>
          </a:p>
          <a:p>
            <a:endParaRPr lang="en-US" b="1" dirty="0">
              <a:solidFill>
                <a:schemeClr val="tx1"/>
              </a:solidFill>
              <a:latin typeface="Aharoni"/>
              <a:ea typeface="+mn-lt"/>
              <a:cs typeface="+mn-lt"/>
            </a:endParaRPr>
          </a:p>
        </p:txBody>
      </p:sp>
      <p:sp>
        <p:nvSpPr>
          <p:cNvPr id="4" name="Title 1">
            <a:extLst>
              <a:ext uri="{FF2B5EF4-FFF2-40B4-BE49-F238E27FC236}">
                <a16:creationId xmlns:a16="http://schemas.microsoft.com/office/drawing/2014/main" id="{94D1CFFC-A583-41F4-A3DF-24DBBFA918F0}"/>
              </a:ext>
            </a:extLst>
          </p:cNvPr>
          <p:cNvSpPr txBox="1">
            <a:spLocks/>
          </p:cNvSpPr>
          <p:nvPr/>
        </p:nvSpPr>
        <p:spPr>
          <a:xfrm>
            <a:off x="318223" y="309974"/>
            <a:ext cx="8206791" cy="893009"/>
          </a:xfrm>
          <a:prstGeom prst="rect">
            <a:avLst/>
          </a:prstGeom>
          <a:solidFill>
            <a:srgbClr val="002060"/>
          </a:solidFill>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5200" kern="1200">
                <a:solidFill>
                  <a:schemeClr val="tx2"/>
                </a:solidFill>
                <a:latin typeface="+mj-lt"/>
                <a:ea typeface="+mj-ea"/>
                <a:cs typeface="+mj-cs"/>
              </a:defRPr>
            </a:lvl1pPr>
          </a:lstStyle>
          <a:p>
            <a:r>
              <a:rPr lang="en-US" dirty="0">
                <a:solidFill>
                  <a:schemeClr val="bg1"/>
                </a:solidFill>
                <a:latin typeface="Calibri Light" panose="020F0302020204030204" pitchFamily="34" charset="0"/>
                <a:cs typeface="Calibri Light" panose="020F0302020204030204" pitchFamily="34" charset="0"/>
              </a:rPr>
              <a:t>Important</a:t>
            </a:r>
            <a:r>
              <a:rPr lang="en-US" dirty="0">
                <a:solidFill>
                  <a:schemeClr val="bg1"/>
                </a:solidFill>
                <a:latin typeface="Aharoni"/>
                <a:cs typeface="Aharoni"/>
              </a:rPr>
              <a:t> </a:t>
            </a:r>
            <a:r>
              <a:rPr lang="en-US" dirty="0">
                <a:solidFill>
                  <a:schemeClr val="bg1"/>
                </a:solidFill>
                <a:latin typeface="Calibri Light" panose="020F0302020204030204" pitchFamily="34" charset="0"/>
                <a:cs typeface="Calibri Light" panose="020F0302020204030204" pitchFamily="34" charset="0"/>
              </a:rPr>
              <a:t>Dates:</a:t>
            </a:r>
            <a:r>
              <a:rPr lang="en-US" dirty="0">
                <a:solidFill>
                  <a:schemeClr val="bg1"/>
                </a:solidFill>
                <a:latin typeface="Aharoni"/>
                <a:cs typeface="Aharoni"/>
              </a:rPr>
              <a:t> </a:t>
            </a:r>
            <a:r>
              <a:rPr lang="en-US" dirty="0">
                <a:solidFill>
                  <a:schemeClr val="bg1"/>
                </a:solidFill>
                <a:latin typeface="Calibri Light" panose="020F0302020204030204" pitchFamily="34" charset="0"/>
                <a:cs typeface="Calibri Light" panose="020F0302020204030204" pitchFamily="34" charset="0"/>
              </a:rPr>
              <a:t>Rounds 4 through 8</a:t>
            </a:r>
            <a:r>
              <a:rPr lang="en-US" dirty="0">
                <a:solidFill>
                  <a:schemeClr val="tx1"/>
                </a:solidFill>
                <a:latin typeface="Calibri Light" panose="020F0302020204030204" pitchFamily="34" charset="0"/>
                <a:cs typeface="Calibri Light" panose="020F0302020204030204" pitchFamily="34" charset="0"/>
              </a:rPr>
              <a:t>: </a:t>
            </a:r>
          </a:p>
        </p:txBody>
      </p:sp>
      <p:sp>
        <p:nvSpPr>
          <p:cNvPr id="22" name="TextBox 21">
            <a:extLst>
              <a:ext uri="{FF2B5EF4-FFF2-40B4-BE49-F238E27FC236}">
                <a16:creationId xmlns:a16="http://schemas.microsoft.com/office/drawing/2014/main" id="{82998ADC-48C9-4CBA-93BA-7AA6625A0781}"/>
              </a:ext>
            </a:extLst>
          </p:cNvPr>
          <p:cNvSpPr txBox="1"/>
          <p:nvPr/>
        </p:nvSpPr>
        <p:spPr>
          <a:xfrm>
            <a:off x="8227695" y="5934075"/>
            <a:ext cx="3726180" cy="369332"/>
          </a:xfrm>
          <a:prstGeom prst="rect">
            <a:avLst/>
          </a:prstGeom>
          <a:solidFill>
            <a:srgbClr val="92D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latin typeface="Aharoni"/>
                <a:ea typeface="+mn-lt"/>
                <a:cs typeface="Aharoni"/>
              </a:rPr>
              <a:t>http://bit.ly/OpenTextCollabNJ</a:t>
            </a:r>
            <a:endParaRPr lang="en-US">
              <a:latin typeface="Aharoni"/>
              <a:cs typeface="Aharoni"/>
            </a:endParaRPr>
          </a:p>
        </p:txBody>
      </p:sp>
    </p:spTree>
    <p:extLst>
      <p:ext uri="{BB962C8B-B14F-4D97-AF65-F5344CB8AC3E}">
        <p14:creationId xmlns:p14="http://schemas.microsoft.com/office/powerpoint/2010/main" val="2900006578"/>
      </p:ext>
    </p:extLst>
  </p:cSld>
  <p:clrMapOvr>
    <a:masterClrMapping/>
  </p:clrMapOvr>
</p:sld>
</file>

<file path=ppt/theme/theme1.xml><?xml version="1.0" encoding="utf-8"?>
<a:theme xmlns:a="http://schemas.openxmlformats.org/drawingml/2006/main" name="OffsetVTI">
  <a:themeElements>
    <a:clrScheme name="Retrospect">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ante">
      <a:majorFont>
        <a:latin typeface="Georgia Pro"/>
        <a:ea typeface=""/>
        <a:cs typeface=""/>
      </a:majorFont>
      <a:minorFont>
        <a:latin typeface="Georgi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7D65E9B553A34287D1FC3F423E772B" ma:contentTypeVersion="12" ma:contentTypeDescription="Create a new document." ma:contentTypeScope="" ma:versionID="a59bbde91f7a1504d1d582481dcc0bf9">
  <xsd:schema xmlns:xsd="http://www.w3.org/2001/XMLSchema" xmlns:xs="http://www.w3.org/2001/XMLSchema" xmlns:p="http://schemas.microsoft.com/office/2006/metadata/properties" xmlns:ns2="88260a3c-b25d-4d85-a580-d3289615d548" xmlns:ns3="92fc5842-6d5e-4a82-971b-a4db27c9d5f5" targetNamespace="http://schemas.microsoft.com/office/2006/metadata/properties" ma:root="true" ma:fieldsID="33c812e2047e1e5c60095ca7b1297021" ns2:_="" ns3:_="">
    <xsd:import namespace="88260a3c-b25d-4d85-a580-d3289615d548"/>
    <xsd:import namespace="92fc5842-6d5e-4a82-971b-a4db27c9d5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60a3c-b25d-4d85-a580-d3289615d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fc5842-6d5e-4a82-971b-a4db27c9d5f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809CF4-A27B-4E26-BA31-557D61F202B3}">
  <ds:schemaRefs>
    <ds:schemaRef ds:uri="http://purl.org/dc/elements/1.1/"/>
    <ds:schemaRef ds:uri="http://purl.org/dc/terms/"/>
    <ds:schemaRef ds:uri="http://purl.org/dc/dcmitype/"/>
    <ds:schemaRef ds:uri="http://www.w3.org/XML/1998/namespace"/>
    <ds:schemaRef ds:uri="http://schemas.microsoft.com/office/infopath/2007/PartnerControls"/>
    <ds:schemaRef ds:uri="88260a3c-b25d-4d85-a580-d3289615d548"/>
    <ds:schemaRef ds:uri="http://schemas.microsoft.com/office/2006/documentManagement/types"/>
    <ds:schemaRef ds:uri="http://schemas.openxmlformats.org/package/2006/metadata/core-properties"/>
    <ds:schemaRef ds:uri="92fc5842-6d5e-4a82-971b-a4db27c9d5f5"/>
    <ds:schemaRef ds:uri="http://schemas.microsoft.com/office/2006/metadata/properties"/>
  </ds:schemaRefs>
</ds:datastoreItem>
</file>

<file path=customXml/itemProps2.xml><?xml version="1.0" encoding="utf-8"?>
<ds:datastoreItem xmlns:ds="http://schemas.openxmlformats.org/officeDocument/2006/customXml" ds:itemID="{A2444DBB-CCAE-4458-9280-BBDA033A3436}">
  <ds:schemaRefs>
    <ds:schemaRef ds:uri="http://schemas.microsoft.com/sharepoint/v3/contenttype/forms"/>
  </ds:schemaRefs>
</ds:datastoreItem>
</file>

<file path=customXml/itemProps3.xml><?xml version="1.0" encoding="utf-8"?>
<ds:datastoreItem xmlns:ds="http://schemas.openxmlformats.org/officeDocument/2006/customXml" ds:itemID="{6E75F144-0976-4849-A8F2-F8440C988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260a3c-b25d-4d85-a580-d3289615d548"/>
    <ds:schemaRef ds:uri="92fc5842-6d5e-4a82-971b-a4db27c9d5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1586</Words>
  <Application>Microsoft Office PowerPoint</Application>
  <PresentationFormat>Widescreen</PresentationFormat>
  <Paragraphs>239</Paragraphs>
  <Slides>17</Slides>
  <Notes>10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OffsetVTI</vt:lpstr>
      <vt:lpstr>office theme</vt:lpstr>
      <vt:lpstr>Open Textbook Collaborative Information Session</vt:lpstr>
      <vt:lpstr>Agenda</vt:lpstr>
      <vt:lpstr>Open Textbook Collaborative Goals</vt:lpstr>
      <vt:lpstr>Project Overview</vt:lpstr>
      <vt:lpstr>Growth Industries and College Leads</vt:lpstr>
      <vt:lpstr>Opportunities for Participation</vt:lpstr>
      <vt:lpstr>Industry Areas and Initial Courses</vt:lpstr>
      <vt:lpstr>Funding for OER Materials</vt:lpstr>
      <vt:lpstr>PowerPoint Presentation</vt:lpstr>
      <vt:lpstr>Workflow for Projects Development and Implementation (Faculty Perspective)</vt:lpstr>
      <vt:lpstr>Abbreviations Used Throughout the Workflow Slide (Because we know what we’re talking about with our Acronyms but don’t expect you to!)</vt:lpstr>
      <vt:lpstr>PowerPoint Presentation</vt:lpstr>
      <vt:lpstr>PowerPoint Presentation</vt:lpstr>
      <vt:lpstr>PowerPoint Presentation</vt:lpstr>
      <vt:lpstr>PowerPoint Presentation</vt:lpstr>
      <vt:lpstr>Breakout Rooms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Chudnick</dc:creator>
  <cp:lastModifiedBy>Steven Chudnick</cp:lastModifiedBy>
  <cp:revision>204</cp:revision>
  <dcterms:created xsi:type="dcterms:W3CDTF">2021-03-02T00:18:33Z</dcterms:created>
  <dcterms:modified xsi:type="dcterms:W3CDTF">2021-11-02T15:28:59Z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0x010100C07D65E9B553A34287D1FC3F423E772B</vt:lpwstr>
  </property>
</Properties>
</file>